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257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30" r:id="rId15"/>
    <p:sldId id="347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661"/>
    <a:srgbClr val="F8B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94660"/>
  </p:normalViewPr>
  <p:slideViewPr>
    <p:cSldViewPr>
      <p:cViewPr varScale="1">
        <p:scale>
          <a:sx n="59" d="100"/>
          <a:sy n="59" d="100"/>
        </p:scale>
        <p:origin x="1264" y="52"/>
      </p:cViewPr>
      <p:guideLst>
        <p:guide orient="horz" pos="1620"/>
        <p:guide pos="384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27841-14BB-4A07-A166-4D3DF53515D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509506B-27B0-426A-BD39-38A2162DD2EC}">
      <dgm:prSet phldrT="[Text]" custT="1"/>
      <dgm:spPr/>
      <dgm:t>
        <a:bodyPr/>
        <a:lstStyle/>
        <a:p>
          <a:r>
            <a:rPr lang="en-US" sz="1800" b="1" dirty="0" err="1"/>
            <a:t>Dakwaan</a:t>
          </a:r>
          <a:endParaRPr lang="en-US" sz="1800" b="1" dirty="0"/>
        </a:p>
      </dgm:t>
    </dgm:pt>
    <dgm:pt modelId="{4D025936-0977-4C35-ADC6-2F59E94C8D44}" type="parTrans" cxnId="{5BBEE119-80AA-4D4B-84AB-9BF35F2B3F9A}">
      <dgm:prSet/>
      <dgm:spPr/>
      <dgm:t>
        <a:bodyPr/>
        <a:lstStyle/>
        <a:p>
          <a:endParaRPr lang="en-US"/>
        </a:p>
      </dgm:t>
    </dgm:pt>
    <dgm:pt modelId="{32ABA217-F594-4395-BFCB-C5465152ADA5}" type="sibTrans" cxnId="{5BBEE119-80AA-4D4B-84AB-9BF35F2B3F9A}">
      <dgm:prSet/>
      <dgm:spPr/>
      <dgm:t>
        <a:bodyPr/>
        <a:lstStyle/>
        <a:p>
          <a:endParaRPr lang="en-US"/>
        </a:p>
      </dgm:t>
    </dgm:pt>
    <dgm:pt modelId="{40C2A2B6-AABE-4F46-99D7-5DEB6EC4DFB5}">
      <dgm:prSet phldrT="[Text]" custT="1"/>
      <dgm:spPr/>
      <dgm:t>
        <a:bodyPr/>
        <a:lstStyle/>
        <a:p>
          <a:r>
            <a:rPr lang="en-US" sz="1800" b="1" dirty="0" err="1"/>
            <a:t>Pidana</a:t>
          </a:r>
          <a:r>
            <a:rPr lang="en-US" sz="1800" b="1" dirty="0"/>
            <a:t> Uang </a:t>
          </a:r>
          <a:r>
            <a:rPr lang="en-US" sz="1800" b="1" dirty="0" err="1"/>
            <a:t>Pengganti</a:t>
          </a:r>
          <a:endParaRPr lang="en-US" sz="1800" b="1" dirty="0"/>
        </a:p>
      </dgm:t>
    </dgm:pt>
    <dgm:pt modelId="{9D4C3DFA-03A0-4DC0-B460-6E45585666AC}" type="parTrans" cxnId="{771B2E5A-7F44-4977-926E-444F8D4BA6DA}">
      <dgm:prSet/>
      <dgm:spPr/>
      <dgm:t>
        <a:bodyPr/>
        <a:lstStyle/>
        <a:p>
          <a:endParaRPr lang="en-US"/>
        </a:p>
      </dgm:t>
    </dgm:pt>
    <dgm:pt modelId="{D02B5263-99B2-4CF4-8765-195A27F0B143}" type="sibTrans" cxnId="{771B2E5A-7F44-4977-926E-444F8D4BA6DA}">
      <dgm:prSet/>
      <dgm:spPr/>
      <dgm:t>
        <a:bodyPr/>
        <a:lstStyle/>
        <a:p>
          <a:endParaRPr lang="en-US"/>
        </a:p>
      </dgm:t>
    </dgm:pt>
    <dgm:pt modelId="{B23EBCC3-DFFB-4033-B39D-4C8C18AB689D}">
      <dgm:prSet phldrT="[Text]" custT="1"/>
      <dgm:spPr/>
      <dgm:t>
        <a:bodyPr/>
        <a:lstStyle/>
        <a:p>
          <a:r>
            <a:rPr lang="en-US" sz="1800" b="1" dirty="0" err="1"/>
            <a:t>Diskon</a:t>
          </a:r>
          <a:r>
            <a:rPr lang="en-US" sz="1800" b="1" dirty="0"/>
            <a:t> Banding</a:t>
          </a:r>
        </a:p>
      </dgm:t>
    </dgm:pt>
    <dgm:pt modelId="{F425FFD9-58F7-4950-BF6B-F9AE949AD36C}" type="parTrans" cxnId="{5889AABB-688B-4AA2-8E72-4F28D5EDBA56}">
      <dgm:prSet/>
      <dgm:spPr/>
      <dgm:t>
        <a:bodyPr/>
        <a:lstStyle/>
        <a:p>
          <a:endParaRPr lang="en-US"/>
        </a:p>
      </dgm:t>
    </dgm:pt>
    <dgm:pt modelId="{44B62B6A-EF41-4D81-A98F-6EE3A551911A}" type="sibTrans" cxnId="{5889AABB-688B-4AA2-8E72-4F28D5EDBA56}">
      <dgm:prSet/>
      <dgm:spPr/>
      <dgm:t>
        <a:bodyPr/>
        <a:lstStyle/>
        <a:p>
          <a:endParaRPr lang="en-US"/>
        </a:p>
      </dgm:t>
    </dgm:pt>
    <dgm:pt modelId="{16CA60BC-DCB8-4437-8A30-3B0036DDCA86}">
      <dgm:prSet phldrT="[Text]" custT="1"/>
      <dgm:spPr/>
      <dgm:t>
        <a:bodyPr/>
        <a:lstStyle/>
        <a:p>
          <a:r>
            <a:rPr lang="en-US" sz="2000" b="1" dirty="0" err="1"/>
            <a:t>Indepedensi</a:t>
          </a:r>
          <a:r>
            <a:rPr lang="en-US" sz="2000" b="1" dirty="0"/>
            <a:t> </a:t>
          </a:r>
          <a:r>
            <a:rPr lang="en-US" sz="2000" b="1" dirty="0" err="1"/>
            <a:t>Kejaksaan</a:t>
          </a:r>
          <a:endParaRPr lang="en-US" sz="2000" b="1" dirty="0"/>
        </a:p>
      </dgm:t>
    </dgm:pt>
    <dgm:pt modelId="{D5A1475C-1C83-4D42-8740-EB34739363E7}" type="parTrans" cxnId="{16D293C2-6806-425A-B321-0E95693EDFA3}">
      <dgm:prSet/>
      <dgm:spPr/>
      <dgm:t>
        <a:bodyPr/>
        <a:lstStyle/>
        <a:p>
          <a:endParaRPr lang="en-US"/>
        </a:p>
      </dgm:t>
    </dgm:pt>
    <dgm:pt modelId="{6B6327BD-F6FB-4A57-8064-C8474477BBBB}" type="sibTrans" cxnId="{16D293C2-6806-425A-B321-0E95693EDFA3}">
      <dgm:prSet/>
      <dgm:spPr/>
      <dgm:t>
        <a:bodyPr/>
        <a:lstStyle/>
        <a:p>
          <a:endParaRPr lang="en-US"/>
        </a:p>
      </dgm:t>
    </dgm:pt>
    <dgm:pt modelId="{BBA4A057-A73F-4A5A-AB57-69D21B2CE196}" type="pres">
      <dgm:prSet presAssocID="{C1827841-14BB-4A07-A166-4D3DF53515D1}" presName="arrowDiagram" presStyleCnt="0">
        <dgm:presLayoutVars>
          <dgm:chMax val="5"/>
          <dgm:dir/>
          <dgm:resizeHandles val="exact"/>
        </dgm:presLayoutVars>
      </dgm:prSet>
      <dgm:spPr/>
    </dgm:pt>
    <dgm:pt modelId="{1926EC4E-ECFB-48B9-917E-E3768309321F}" type="pres">
      <dgm:prSet presAssocID="{C1827841-14BB-4A07-A166-4D3DF53515D1}" presName="arrow" presStyleLbl="bgShp" presStyleIdx="0" presStyleCnt="1"/>
      <dgm:spPr/>
    </dgm:pt>
    <dgm:pt modelId="{0D004F4A-1296-4E12-84C3-6D971A5DC630}" type="pres">
      <dgm:prSet presAssocID="{C1827841-14BB-4A07-A166-4D3DF53515D1}" presName="arrowDiagram4" presStyleCnt="0"/>
      <dgm:spPr/>
    </dgm:pt>
    <dgm:pt modelId="{06298522-E46B-45EE-A6CE-28E7C5756752}" type="pres">
      <dgm:prSet presAssocID="{F509506B-27B0-426A-BD39-38A2162DD2EC}" presName="bullet4a" presStyleLbl="node1" presStyleIdx="0" presStyleCnt="4"/>
      <dgm:spPr/>
    </dgm:pt>
    <dgm:pt modelId="{A540B034-54AA-4A8E-8147-82504E046D5F}" type="pres">
      <dgm:prSet presAssocID="{F509506B-27B0-426A-BD39-38A2162DD2EC}" presName="textBox4a" presStyleLbl="revTx" presStyleIdx="0" presStyleCnt="4" custScaleX="165859" custLinFactNeighborX="38275" custLinFactNeighborY="0">
        <dgm:presLayoutVars>
          <dgm:bulletEnabled val="1"/>
        </dgm:presLayoutVars>
      </dgm:prSet>
      <dgm:spPr/>
    </dgm:pt>
    <dgm:pt modelId="{578BB32B-A8ED-47F5-A5A3-559EE907D765}" type="pres">
      <dgm:prSet presAssocID="{40C2A2B6-AABE-4F46-99D7-5DEB6EC4DFB5}" presName="bullet4b" presStyleLbl="node1" presStyleIdx="1" presStyleCnt="4"/>
      <dgm:spPr/>
    </dgm:pt>
    <dgm:pt modelId="{438A522A-39A2-4B33-BA5F-817B84F6CD43}" type="pres">
      <dgm:prSet presAssocID="{40C2A2B6-AABE-4F46-99D7-5DEB6EC4DFB5}" presName="textBox4b" presStyleLbl="revTx" presStyleIdx="1" presStyleCnt="4" custScaleX="149534" custLinFactNeighborX="28499">
        <dgm:presLayoutVars>
          <dgm:bulletEnabled val="1"/>
        </dgm:presLayoutVars>
      </dgm:prSet>
      <dgm:spPr/>
    </dgm:pt>
    <dgm:pt modelId="{F5B72C08-8C24-4B08-A50D-C7713B78143C}" type="pres">
      <dgm:prSet presAssocID="{B23EBCC3-DFFB-4033-B39D-4C8C18AB689D}" presName="bullet4c" presStyleLbl="node1" presStyleIdx="2" presStyleCnt="4"/>
      <dgm:spPr/>
    </dgm:pt>
    <dgm:pt modelId="{E32ECA33-8E24-41C2-AC67-331161DEA88C}" type="pres">
      <dgm:prSet presAssocID="{B23EBCC3-DFFB-4033-B39D-4C8C18AB689D}" presName="textBox4c" presStyleLbl="revTx" presStyleIdx="2" presStyleCnt="4" custScaleX="110419" custScaleY="20003" custLinFactNeighborX="-66913" custLinFactNeighborY="-55656">
        <dgm:presLayoutVars>
          <dgm:bulletEnabled val="1"/>
        </dgm:presLayoutVars>
      </dgm:prSet>
      <dgm:spPr/>
    </dgm:pt>
    <dgm:pt modelId="{E15CF0B7-B9CF-4E9D-8169-EBAA459FAAB0}" type="pres">
      <dgm:prSet presAssocID="{16CA60BC-DCB8-4437-8A30-3B0036DDCA86}" presName="bullet4d" presStyleLbl="node1" presStyleIdx="3" presStyleCnt="4"/>
      <dgm:spPr/>
    </dgm:pt>
    <dgm:pt modelId="{A68CCAE8-BA2B-44DD-B91E-D4223FC37940}" type="pres">
      <dgm:prSet presAssocID="{16CA60BC-DCB8-4437-8A30-3B0036DDCA86}" presName="textBox4d" presStyleLbl="revTx" presStyleIdx="3" presStyleCnt="4" custScaleX="130067" custScaleY="19207" custLinFactNeighborX="22163" custLinFactNeighborY="-40018">
        <dgm:presLayoutVars>
          <dgm:bulletEnabled val="1"/>
        </dgm:presLayoutVars>
      </dgm:prSet>
      <dgm:spPr/>
    </dgm:pt>
  </dgm:ptLst>
  <dgm:cxnLst>
    <dgm:cxn modelId="{5BBEE119-80AA-4D4B-84AB-9BF35F2B3F9A}" srcId="{C1827841-14BB-4A07-A166-4D3DF53515D1}" destId="{F509506B-27B0-426A-BD39-38A2162DD2EC}" srcOrd="0" destOrd="0" parTransId="{4D025936-0977-4C35-ADC6-2F59E94C8D44}" sibTransId="{32ABA217-F594-4395-BFCB-C5465152ADA5}"/>
    <dgm:cxn modelId="{FAA1B779-FBD4-465B-9270-C011615F153E}" type="presOf" srcId="{B23EBCC3-DFFB-4033-B39D-4C8C18AB689D}" destId="{E32ECA33-8E24-41C2-AC67-331161DEA88C}" srcOrd="0" destOrd="0" presId="urn:microsoft.com/office/officeart/2005/8/layout/arrow2"/>
    <dgm:cxn modelId="{771B2E5A-7F44-4977-926E-444F8D4BA6DA}" srcId="{C1827841-14BB-4A07-A166-4D3DF53515D1}" destId="{40C2A2B6-AABE-4F46-99D7-5DEB6EC4DFB5}" srcOrd="1" destOrd="0" parTransId="{9D4C3DFA-03A0-4DC0-B460-6E45585666AC}" sibTransId="{D02B5263-99B2-4CF4-8765-195A27F0B143}"/>
    <dgm:cxn modelId="{3693D794-7EAA-47C6-8232-3A7150017507}" type="presOf" srcId="{16CA60BC-DCB8-4437-8A30-3B0036DDCA86}" destId="{A68CCAE8-BA2B-44DD-B91E-D4223FC37940}" srcOrd="0" destOrd="0" presId="urn:microsoft.com/office/officeart/2005/8/layout/arrow2"/>
    <dgm:cxn modelId="{5889AABB-688B-4AA2-8E72-4F28D5EDBA56}" srcId="{C1827841-14BB-4A07-A166-4D3DF53515D1}" destId="{B23EBCC3-DFFB-4033-B39D-4C8C18AB689D}" srcOrd="2" destOrd="0" parTransId="{F425FFD9-58F7-4950-BF6B-F9AE949AD36C}" sibTransId="{44B62B6A-EF41-4D81-A98F-6EE3A551911A}"/>
    <dgm:cxn modelId="{16D293C2-6806-425A-B321-0E95693EDFA3}" srcId="{C1827841-14BB-4A07-A166-4D3DF53515D1}" destId="{16CA60BC-DCB8-4437-8A30-3B0036DDCA86}" srcOrd="3" destOrd="0" parTransId="{D5A1475C-1C83-4D42-8740-EB34739363E7}" sibTransId="{6B6327BD-F6FB-4A57-8064-C8474477BBBB}"/>
    <dgm:cxn modelId="{B585C5D0-99A8-4DB9-945B-AB90B82CB66F}" type="presOf" srcId="{C1827841-14BB-4A07-A166-4D3DF53515D1}" destId="{BBA4A057-A73F-4A5A-AB57-69D21B2CE196}" srcOrd="0" destOrd="0" presId="urn:microsoft.com/office/officeart/2005/8/layout/arrow2"/>
    <dgm:cxn modelId="{D4D2E9D5-99A4-41E9-928D-4B1FA4126676}" type="presOf" srcId="{40C2A2B6-AABE-4F46-99D7-5DEB6EC4DFB5}" destId="{438A522A-39A2-4B33-BA5F-817B84F6CD43}" srcOrd="0" destOrd="0" presId="urn:microsoft.com/office/officeart/2005/8/layout/arrow2"/>
    <dgm:cxn modelId="{90941CE5-9676-45A7-8300-37D70571129B}" type="presOf" srcId="{F509506B-27B0-426A-BD39-38A2162DD2EC}" destId="{A540B034-54AA-4A8E-8147-82504E046D5F}" srcOrd="0" destOrd="0" presId="urn:microsoft.com/office/officeart/2005/8/layout/arrow2"/>
    <dgm:cxn modelId="{D60E187F-0ED3-4470-A1D6-6FE9FC788735}" type="presParOf" srcId="{BBA4A057-A73F-4A5A-AB57-69D21B2CE196}" destId="{1926EC4E-ECFB-48B9-917E-E3768309321F}" srcOrd="0" destOrd="0" presId="urn:microsoft.com/office/officeart/2005/8/layout/arrow2"/>
    <dgm:cxn modelId="{9FFC5314-E2B9-49F8-A9F8-A0BC6CCC73A9}" type="presParOf" srcId="{BBA4A057-A73F-4A5A-AB57-69D21B2CE196}" destId="{0D004F4A-1296-4E12-84C3-6D971A5DC630}" srcOrd="1" destOrd="0" presId="urn:microsoft.com/office/officeart/2005/8/layout/arrow2"/>
    <dgm:cxn modelId="{8E0C3C69-4BC9-499A-B03C-0524F2028352}" type="presParOf" srcId="{0D004F4A-1296-4E12-84C3-6D971A5DC630}" destId="{06298522-E46B-45EE-A6CE-28E7C5756752}" srcOrd="0" destOrd="0" presId="urn:microsoft.com/office/officeart/2005/8/layout/arrow2"/>
    <dgm:cxn modelId="{7B62EB46-BDEA-4C69-8219-612716449DCD}" type="presParOf" srcId="{0D004F4A-1296-4E12-84C3-6D971A5DC630}" destId="{A540B034-54AA-4A8E-8147-82504E046D5F}" srcOrd="1" destOrd="0" presId="urn:microsoft.com/office/officeart/2005/8/layout/arrow2"/>
    <dgm:cxn modelId="{E88AD543-DBB0-4AAF-86E2-975ECAB6FC7C}" type="presParOf" srcId="{0D004F4A-1296-4E12-84C3-6D971A5DC630}" destId="{578BB32B-A8ED-47F5-A5A3-559EE907D765}" srcOrd="2" destOrd="0" presId="urn:microsoft.com/office/officeart/2005/8/layout/arrow2"/>
    <dgm:cxn modelId="{1951013A-3487-4F0C-A151-8FF51CC801EF}" type="presParOf" srcId="{0D004F4A-1296-4E12-84C3-6D971A5DC630}" destId="{438A522A-39A2-4B33-BA5F-817B84F6CD43}" srcOrd="3" destOrd="0" presId="urn:microsoft.com/office/officeart/2005/8/layout/arrow2"/>
    <dgm:cxn modelId="{6EC55D58-C265-4FDE-AABF-8FD1545E537E}" type="presParOf" srcId="{0D004F4A-1296-4E12-84C3-6D971A5DC630}" destId="{F5B72C08-8C24-4B08-A50D-C7713B78143C}" srcOrd="4" destOrd="0" presId="urn:microsoft.com/office/officeart/2005/8/layout/arrow2"/>
    <dgm:cxn modelId="{041BCB16-D865-4689-982A-0046FCBE4D2F}" type="presParOf" srcId="{0D004F4A-1296-4E12-84C3-6D971A5DC630}" destId="{E32ECA33-8E24-41C2-AC67-331161DEA88C}" srcOrd="5" destOrd="0" presId="urn:microsoft.com/office/officeart/2005/8/layout/arrow2"/>
    <dgm:cxn modelId="{9F3DD780-B1A7-4826-8CC2-4BF7057DEED8}" type="presParOf" srcId="{0D004F4A-1296-4E12-84C3-6D971A5DC630}" destId="{E15CF0B7-B9CF-4E9D-8169-EBAA459FAAB0}" srcOrd="6" destOrd="0" presId="urn:microsoft.com/office/officeart/2005/8/layout/arrow2"/>
    <dgm:cxn modelId="{7A0C049D-1935-4ADB-9501-CA0BEF97701F}" type="presParOf" srcId="{0D004F4A-1296-4E12-84C3-6D971A5DC630}" destId="{A68CCAE8-BA2B-44DD-B91E-D4223FC3794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93348-A4C4-4D96-98FE-DCB02DB629BE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5A9476F-5710-4972-B5B5-5A2D0DADC05F}">
      <dgm:prSet phldrT="[Text]"/>
      <dgm:spPr/>
      <dgm:t>
        <a:bodyPr/>
        <a:lstStyle/>
        <a:p>
          <a:r>
            <a:rPr lang="en-US" dirty="0" err="1"/>
            <a:t>Kesatu</a:t>
          </a:r>
          <a:endParaRPr lang="en-AU" dirty="0"/>
        </a:p>
      </dgm:t>
    </dgm:pt>
    <dgm:pt modelId="{D9666C53-59E3-42CF-BFB6-8B932DE56517}" type="parTrans" cxnId="{291236CA-38A0-4AF6-93AA-9DCDEF648563}">
      <dgm:prSet/>
      <dgm:spPr/>
      <dgm:t>
        <a:bodyPr/>
        <a:lstStyle/>
        <a:p>
          <a:endParaRPr lang="en-AU"/>
        </a:p>
      </dgm:t>
    </dgm:pt>
    <dgm:pt modelId="{569C794F-76FF-48FB-97EC-B220FA1F9105}" type="sibTrans" cxnId="{291236CA-38A0-4AF6-93AA-9DCDEF648563}">
      <dgm:prSet/>
      <dgm:spPr/>
      <dgm:t>
        <a:bodyPr/>
        <a:lstStyle/>
        <a:p>
          <a:endParaRPr lang="en-AU"/>
        </a:p>
      </dgm:t>
    </dgm:pt>
    <dgm:pt modelId="{9092BBD4-39D8-4411-877F-3AA14A0246C6}">
      <dgm:prSet phldrT="[Text]"/>
      <dgm:spPr/>
      <dgm:t>
        <a:bodyPr/>
        <a:lstStyle/>
        <a:p>
          <a:r>
            <a:rPr lang="en-US" dirty="0" err="1"/>
            <a:t>Primair</a:t>
          </a:r>
          <a:r>
            <a:rPr lang="en-US" dirty="0"/>
            <a:t> </a:t>
          </a:r>
          <a:r>
            <a:rPr lang="en-US" dirty="0" err="1"/>
            <a:t>Pasal</a:t>
          </a:r>
          <a:r>
            <a:rPr lang="en-US" dirty="0"/>
            <a:t> 5(2) jo. 5(1) (a) UU PTPK</a:t>
          </a:r>
          <a:endParaRPr lang="en-AU" dirty="0"/>
        </a:p>
      </dgm:t>
    </dgm:pt>
    <dgm:pt modelId="{49A0AFF2-7FD9-428B-9F8F-FCA4DBBE42C2}" type="parTrans" cxnId="{8C4F96B2-E776-4D54-8033-9D848189476D}">
      <dgm:prSet/>
      <dgm:spPr/>
      <dgm:t>
        <a:bodyPr/>
        <a:lstStyle/>
        <a:p>
          <a:endParaRPr lang="en-AU"/>
        </a:p>
      </dgm:t>
    </dgm:pt>
    <dgm:pt modelId="{BDF76A8E-4009-488F-9964-2F66CCAEAC98}" type="sibTrans" cxnId="{8C4F96B2-E776-4D54-8033-9D848189476D}">
      <dgm:prSet/>
      <dgm:spPr/>
      <dgm:t>
        <a:bodyPr/>
        <a:lstStyle/>
        <a:p>
          <a:endParaRPr lang="en-AU"/>
        </a:p>
      </dgm:t>
    </dgm:pt>
    <dgm:pt modelId="{737314C0-5BB7-4D80-9757-EDC72B7AC3F5}">
      <dgm:prSet phldrT="[Text]"/>
      <dgm:spPr/>
      <dgm:t>
        <a:bodyPr/>
        <a:lstStyle/>
        <a:p>
          <a:r>
            <a:rPr lang="en-US" dirty="0"/>
            <a:t>Dan, </a:t>
          </a:r>
          <a:r>
            <a:rPr lang="en-US" dirty="0" err="1"/>
            <a:t>kedua</a:t>
          </a:r>
          <a:endParaRPr lang="en-AU" dirty="0"/>
        </a:p>
      </dgm:t>
    </dgm:pt>
    <dgm:pt modelId="{F52A4ECE-78F5-4B7E-A077-AF620E6CB69D}" type="parTrans" cxnId="{54CD5FB9-39CE-40A5-ACDB-5FC5311CA416}">
      <dgm:prSet/>
      <dgm:spPr/>
      <dgm:t>
        <a:bodyPr/>
        <a:lstStyle/>
        <a:p>
          <a:endParaRPr lang="en-AU"/>
        </a:p>
      </dgm:t>
    </dgm:pt>
    <dgm:pt modelId="{B28C6B74-4477-4CFE-A666-29B2D3D11EFE}" type="sibTrans" cxnId="{54CD5FB9-39CE-40A5-ACDB-5FC5311CA416}">
      <dgm:prSet/>
      <dgm:spPr/>
      <dgm:t>
        <a:bodyPr/>
        <a:lstStyle/>
        <a:p>
          <a:endParaRPr lang="en-AU"/>
        </a:p>
      </dgm:t>
    </dgm:pt>
    <dgm:pt modelId="{49D4A49C-74E1-4DCC-BC84-E52E8463F6E5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3 UU </a:t>
          </a:r>
          <a:r>
            <a:rPr lang="en-US" dirty="0" err="1"/>
            <a:t>Korupsi</a:t>
          </a:r>
          <a:endParaRPr lang="en-AU" dirty="0"/>
        </a:p>
      </dgm:t>
    </dgm:pt>
    <dgm:pt modelId="{A68F8DA5-2E3C-4F58-ADCE-EC00A23C7AFF}" type="parTrans" cxnId="{CB14E637-BF87-481F-B075-849C22487123}">
      <dgm:prSet/>
      <dgm:spPr/>
      <dgm:t>
        <a:bodyPr/>
        <a:lstStyle/>
        <a:p>
          <a:endParaRPr lang="en-AU"/>
        </a:p>
      </dgm:t>
    </dgm:pt>
    <dgm:pt modelId="{587B262D-02A6-45F0-8402-3D9495CB3B41}" type="sibTrans" cxnId="{CB14E637-BF87-481F-B075-849C22487123}">
      <dgm:prSet/>
      <dgm:spPr/>
      <dgm:t>
        <a:bodyPr/>
        <a:lstStyle/>
        <a:p>
          <a:endParaRPr lang="en-AU"/>
        </a:p>
      </dgm:t>
    </dgm:pt>
    <dgm:pt modelId="{86F1DE1D-C076-44BE-850C-CB108F6C6387}">
      <dgm:prSet phldrT="[Text]"/>
      <dgm:spPr/>
      <dgm:t>
        <a:bodyPr/>
        <a:lstStyle/>
        <a:p>
          <a:r>
            <a:rPr lang="en-US" dirty="0"/>
            <a:t>Dan, </a:t>
          </a:r>
          <a:r>
            <a:rPr lang="en-US" dirty="0" err="1"/>
            <a:t>ketiga</a:t>
          </a:r>
          <a:endParaRPr lang="en-AU" dirty="0"/>
        </a:p>
      </dgm:t>
    </dgm:pt>
    <dgm:pt modelId="{023432D6-E906-4BDD-B535-908B2392CFEB}" type="parTrans" cxnId="{F3918549-D82C-4014-9635-C0CDA2476653}">
      <dgm:prSet/>
      <dgm:spPr/>
      <dgm:t>
        <a:bodyPr/>
        <a:lstStyle/>
        <a:p>
          <a:endParaRPr lang="en-AU"/>
        </a:p>
      </dgm:t>
    </dgm:pt>
    <dgm:pt modelId="{BFF32E3E-BA9A-4779-974C-8BB7B8C05572}" type="sibTrans" cxnId="{F3918549-D82C-4014-9635-C0CDA2476653}">
      <dgm:prSet/>
      <dgm:spPr/>
      <dgm:t>
        <a:bodyPr/>
        <a:lstStyle/>
        <a:p>
          <a:endParaRPr lang="en-AU"/>
        </a:p>
      </dgm:t>
    </dgm:pt>
    <dgm:pt modelId="{5A3D6F5D-AA40-4A63-BF35-6DBC14F9C288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15 UU </a:t>
          </a:r>
          <a:r>
            <a:rPr lang="en-US" dirty="0" err="1"/>
            <a:t>korupsi</a:t>
          </a:r>
          <a:endParaRPr lang="en-AU" dirty="0"/>
        </a:p>
      </dgm:t>
    </dgm:pt>
    <dgm:pt modelId="{013DF615-8712-43D2-AA8E-134E8FDC417C}" type="parTrans" cxnId="{ED1852D3-7AF9-4CD7-B728-83E2B7DDB825}">
      <dgm:prSet/>
      <dgm:spPr/>
      <dgm:t>
        <a:bodyPr/>
        <a:lstStyle/>
        <a:p>
          <a:endParaRPr lang="en-AU"/>
        </a:p>
      </dgm:t>
    </dgm:pt>
    <dgm:pt modelId="{F75383D9-D1EE-4182-81C0-50320849C2AA}" type="sibTrans" cxnId="{ED1852D3-7AF9-4CD7-B728-83E2B7DDB825}">
      <dgm:prSet/>
      <dgm:spPr/>
      <dgm:t>
        <a:bodyPr/>
        <a:lstStyle/>
        <a:p>
          <a:endParaRPr lang="en-AU"/>
        </a:p>
      </dgm:t>
    </dgm:pt>
    <dgm:pt modelId="{0195AEE5-F67C-452F-AB4E-59FD0E5B39B7}">
      <dgm:prSet phldrT="[Text]"/>
      <dgm:spPr/>
      <dgm:t>
        <a:bodyPr/>
        <a:lstStyle/>
        <a:p>
          <a:r>
            <a:rPr lang="en-US" dirty="0" err="1"/>
            <a:t>Subsidiair</a:t>
          </a:r>
          <a:r>
            <a:rPr lang="en-US" dirty="0"/>
            <a:t> </a:t>
          </a:r>
          <a:r>
            <a:rPr lang="en-US" dirty="0" err="1"/>
            <a:t>Pasal</a:t>
          </a:r>
          <a:r>
            <a:rPr lang="en-US" dirty="0"/>
            <a:t> 11 UU PTPK </a:t>
          </a:r>
          <a:endParaRPr lang="en-AU" dirty="0"/>
        </a:p>
      </dgm:t>
    </dgm:pt>
    <dgm:pt modelId="{6E2348FB-F18C-414A-8B22-FAEC74BBC476}" type="parTrans" cxnId="{5DD5517A-42E7-45B9-BF2B-6E35621730F0}">
      <dgm:prSet/>
      <dgm:spPr/>
      <dgm:t>
        <a:bodyPr/>
        <a:lstStyle/>
        <a:p>
          <a:endParaRPr lang="en-AU"/>
        </a:p>
      </dgm:t>
    </dgm:pt>
    <dgm:pt modelId="{C55BF9CC-5925-48AB-9E55-3FBBC0DE57E6}" type="sibTrans" cxnId="{5DD5517A-42E7-45B9-BF2B-6E35621730F0}">
      <dgm:prSet/>
      <dgm:spPr/>
      <dgm:t>
        <a:bodyPr/>
        <a:lstStyle/>
        <a:p>
          <a:endParaRPr lang="en-AU"/>
        </a:p>
      </dgm:t>
    </dgm:pt>
    <dgm:pt modelId="{AB4D23A9-FCD3-4CF6-8DA5-49061F6365C1}">
      <dgm:prSet phldrT="[Text]"/>
      <dgm:spPr/>
      <dgm:t>
        <a:bodyPr/>
        <a:lstStyle/>
        <a:p>
          <a:endParaRPr lang="en-AU" dirty="0"/>
        </a:p>
      </dgm:t>
    </dgm:pt>
    <dgm:pt modelId="{0C5C560E-2565-49B4-ADC4-E69153CACBDC}" type="parTrans" cxnId="{67109132-38F8-4C4A-9106-D16BA4426B52}">
      <dgm:prSet/>
      <dgm:spPr/>
      <dgm:t>
        <a:bodyPr/>
        <a:lstStyle/>
        <a:p>
          <a:endParaRPr lang="en-AU"/>
        </a:p>
      </dgm:t>
    </dgm:pt>
    <dgm:pt modelId="{C9121D8D-1C8D-406F-AC06-D85413A23F7E}" type="sibTrans" cxnId="{67109132-38F8-4C4A-9106-D16BA4426B52}">
      <dgm:prSet/>
      <dgm:spPr/>
      <dgm:t>
        <a:bodyPr/>
        <a:lstStyle/>
        <a:p>
          <a:endParaRPr lang="en-AU"/>
        </a:p>
      </dgm:t>
    </dgm:pt>
    <dgm:pt modelId="{B0F1CA9F-30CF-41A2-8B1D-9E39C4AC752C}" type="pres">
      <dgm:prSet presAssocID="{54993348-A4C4-4D96-98FE-DCB02DB629B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BE1B09C2-D750-4683-87C3-145815D283D2}" type="pres">
      <dgm:prSet presAssocID="{55A9476F-5710-4972-B5B5-5A2D0DADC05F}" presName="composite" presStyleCnt="0"/>
      <dgm:spPr/>
    </dgm:pt>
    <dgm:pt modelId="{BBC4212A-8B7E-489F-81D9-E9A0E30C1864}" type="pres">
      <dgm:prSet presAssocID="{55A9476F-5710-4972-B5B5-5A2D0DADC05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B00DB18-906F-418E-BD4F-8BF99C5AC6CB}" type="pres">
      <dgm:prSet presAssocID="{55A9476F-5710-4972-B5B5-5A2D0DADC05F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DD3FB05F-3F26-46EF-A66A-F93138523F54}" type="pres">
      <dgm:prSet presAssocID="{55A9476F-5710-4972-B5B5-5A2D0DADC05F}" presName="Accent" presStyleLbl="parChTrans1D1" presStyleIdx="0" presStyleCnt="3"/>
      <dgm:spPr/>
    </dgm:pt>
    <dgm:pt modelId="{5AFD28A5-8B82-4314-A7D7-48F22A260788}" type="pres">
      <dgm:prSet presAssocID="{55A9476F-5710-4972-B5B5-5A2D0DADC05F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B053A94-1F84-469C-BEDC-7AE1BAD8CC4E}" type="pres">
      <dgm:prSet presAssocID="{569C794F-76FF-48FB-97EC-B220FA1F9105}" presName="sibTrans" presStyleCnt="0"/>
      <dgm:spPr/>
    </dgm:pt>
    <dgm:pt modelId="{4A3D379B-2A11-4456-AE5D-B7CC09134B10}" type="pres">
      <dgm:prSet presAssocID="{737314C0-5BB7-4D80-9757-EDC72B7AC3F5}" presName="composite" presStyleCnt="0"/>
      <dgm:spPr/>
    </dgm:pt>
    <dgm:pt modelId="{47BF740E-712D-4899-98CE-2557A9E2CB92}" type="pres">
      <dgm:prSet presAssocID="{737314C0-5BB7-4D80-9757-EDC72B7AC3F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1253D0A-0F8B-4002-AFF4-A2E3A69DC725}" type="pres">
      <dgm:prSet presAssocID="{737314C0-5BB7-4D80-9757-EDC72B7AC3F5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76E1ED88-E3AE-487D-B9FA-B4A2CFE0A00D}" type="pres">
      <dgm:prSet presAssocID="{737314C0-5BB7-4D80-9757-EDC72B7AC3F5}" presName="Accent" presStyleLbl="parChTrans1D1" presStyleIdx="1" presStyleCnt="3"/>
      <dgm:spPr/>
    </dgm:pt>
    <dgm:pt modelId="{5383F500-A45E-4AD7-8FCD-D71F2411FFA9}" type="pres">
      <dgm:prSet presAssocID="{B28C6B74-4477-4CFE-A666-29B2D3D11EFE}" presName="sibTrans" presStyleCnt="0"/>
      <dgm:spPr/>
    </dgm:pt>
    <dgm:pt modelId="{B1CF6FEA-389A-4245-A916-104BA411FABC}" type="pres">
      <dgm:prSet presAssocID="{86F1DE1D-C076-44BE-850C-CB108F6C6387}" presName="composite" presStyleCnt="0"/>
      <dgm:spPr/>
    </dgm:pt>
    <dgm:pt modelId="{25C0B00C-E2C9-4803-B723-7AF21968C9B8}" type="pres">
      <dgm:prSet presAssocID="{86F1DE1D-C076-44BE-850C-CB108F6C6387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FE01CA9E-C790-4117-B9AE-8ECA4568834D}" type="pres">
      <dgm:prSet presAssocID="{86F1DE1D-C076-44BE-850C-CB108F6C6387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3BBD176C-5295-4A24-BECE-FFC433E998FD}" type="pres">
      <dgm:prSet presAssocID="{86F1DE1D-C076-44BE-850C-CB108F6C6387}" presName="Accent" presStyleLbl="parChTrans1D1" presStyleIdx="2" presStyleCnt="3"/>
      <dgm:spPr/>
    </dgm:pt>
  </dgm:ptLst>
  <dgm:cxnLst>
    <dgm:cxn modelId="{056A381A-18D3-432F-A48D-FE79C327AE9E}" type="presOf" srcId="{54993348-A4C4-4D96-98FE-DCB02DB629BE}" destId="{B0F1CA9F-30CF-41A2-8B1D-9E39C4AC752C}" srcOrd="0" destOrd="0" presId="urn:microsoft.com/office/officeart/2011/layout/TabList"/>
    <dgm:cxn modelId="{67109132-38F8-4C4A-9106-D16BA4426B52}" srcId="{55A9476F-5710-4972-B5B5-5A2D0DADC05F}" destId="{AB4D23A9-FCD3-4CF6-8DA5-49061F6365C1}" srcOrd="0" destOrd="0" parTransId="{0C5C560E-2565-49B4-ADC4-E69153CACBDC}" sibTransId="{C9121D8D-1C8D-406F-AC06-D85413A23F7E}"/>
    <dgm:cxn modelId="{CB14E637-BF87-481F-B075-849C22487123}" srcId="{737314C0-5BB7-4D80-9757-EDC72B7AC3F5}" destId="{49D4A49C-74E1-4DCC-BC84-E52E8463F6E5}" srcOrd="0" destOrd="0" parTransId="{A68F8DA5-2E3C-4F58-ADCE-EC00A23C7AFF}" sibTransId="{587B262D-02A6-45F0-8402-3D9495CB3B41}"/>
    <dgm:cxn modelId="{CBFC5167-E2DC-4511-8660-6652288E2638}" type="presOf" srcId="{AB4D23A9-FCD3-4CF6-8DA5-49061F6365C1}" destId="{BBC4212A-8B7E-489F-81D9-E9A0E30C1864}" srcOrd="0" destOrd="0" presId="urn:microsoft.com/office/officeart/2011/layout/TabList"/>
    <dgm:cxn modelId="{F3918549-D82C-4014-9635-C0CDA2476653}" srcId="{54993348-A4C4-4D96-98FE-DCB02DB629BE}" destId="{86F1DE1D-C076-44BE-850C-CB108F6C6387}" srcOrd="2" destOrd="0" parTransId="{023432D6-E906-4BDD-B535-908B2392CFEB}" sibTransId="{BFF32E3E-BA9A-4779-974C-8BB7B8C05572}"/>
    <dgm:cxn modelId="{71F10870-FFD5-4D19-950A-120A0CF03125}" type="presOf" srcId="{9092BBD4-39D8-4411-877F-3AA14A0246C6}" destId="{5AFD28A5-8B82-4314-A7D7-48F22A260788}" srcOrd="0" destOrd="0" presId="urn:microsoft.com/office/officeart/2011/layout/TabList"/>
    <dgm:cxn modelId="{9C81D570-42AC-44FB-AB9C-334ADE7E779E}" type="presOf" srcId="{5A3D6F5D-AA40-4A63-BF35-6DBC14F9C288}" destId="{25C0B00C-E2C9-4803-B723-7AF21968C9B8}" srcOrd="0" destOrd="0" presId="urn:microsoft.com/office/officeart/2011/layout/TabList"/>
    <dgm:cxn modelId="{5DD5517A-42E7-45B9-BF2B-6E35621730F0}" srcId="{55A9476F-5710-4972-B5B5-5A2D0DADC05F}" destId="{0195AEE5-F67C-452F-AB4E-59FD0E5B39B7}" srcOrd="2" destOrd="0" parTransId="{6E2348FB-F18C-414A-8B22-FAEC74BBC476}" sibTransId="{C55BF9CC-5925-48AB-9E55-3FBBC0DE57E6}"/>
    <dgm:cxn modelId="{A3D6E97F-DC77-40D5-8E0B-630F44ADC286}" type="presOf" srcId="{737314C0-5BB7-4D80-9757-EDC72B7AC3F5}" destId="{41253D0A-0F8B-4002-AFF4-A2E3A69DC725}" srcOrd="0" destOrd="0" presId="urn:microsoft.com/office/officeart/2011/layout/TabList"/>
    <dgm:cxn modelId="{DFFA1483-FF06-471C-B370-4AA3241C45AB}" type="presOf" srcId="{49D4A49C-74E1-4DCC-BC84-E52E8463F6E5}" destId="{47BF740E-712D-4899-98CE-2557A9E2CB92}" srcOrd="0" destOrd="0" presId="urn:microsoft.com/office/officeart/2011/layout/TabList"/>
    <dgm:cxn modelId="{6281188C-2A40-4E2E-B684-7F1E0B731665}" type="presOf" srcId="{86F1DE1D-C076-44BE-850C-CB108F6C6387}" destId="{FE01CA9E-C790-4117-B9AE-8ECA4568834D}" srcOrd="0" destOrd="0" presId="urn:microsoft.com/office/officeart/2011/layout/TabList"/>
    <dgm:cxn modelId="{6F487D8E-13A1-469C-BC48-4BAABAF2E55B}" type="presOf" srcId="{55A9476F-5710-4972-B5B5-5A2D0DADC05F}" destId="{9B00DB18-906F-418E-BD4F-8BF99C5AC6CB}" srcOrd="0" destOrd="0" presId="urn:microsoft.com/office/officeart/2011/layout/TabList"/>
    <dgm:cxn modelId="{8C4F96B2-E776-4D54-8033-9D848189476D}" srcId="{55A9476F-5710-4972-B5B5-5A2D0DADC05F}" destId="{9092BBD4-39D8-4411-877F-3AA14A0246C6}" srcOrd="1" destOrd="0" parTransId="{49A0AFF2-7FD9-428B-9F8F-FCA4DBBE42C2}" sibTransId="{BDF76A8E-4009-488F-9964-2F66CCAEAC98}"/>
    <dgm:cxn modelId="{54CD5FB9-39CE-40A5-ACDB-5FC5311CA416}" srcId="{54993348-A4C4-4D96-98FE-DCB02DB629BE}" destId="{737314C0-5BB7-4D80-9757-EDC72B7AC3F5}" srcOrd="1" destOrd="0" parTransId="{F52A4ECE-78F5-4B7E-A077-AF620E6CB69D}" sibTransId="{B28C6B74-4477-4CFE-A666-29B2D3D11EFE}"/>
    <dgm:cxn modelId="{291236CA-38A0-4AF6-93AA-9DCDEF648563}" srcId="{54993348-A4C4-4D96-98FE-DCB02DB629BE}" destId="{55A9476F-5710-4972-B5B5-5A2D0DADC05F}" srcOrd="0" destOrd="0" parTransId="{D9666C53-59E3-42CF-BFB6-8B932DE56517}" sibTransId="{569C794F-76FF-48FB-97EC-B220FA1F9105}"/>
    <dgm:cxn modelId="{D782A7D0-9CA9-461B-8CDE-31E5EC744760}" type="presOf" srcId="{0195AEE5-F67C-452F-AB4E-59FD0E5B39B7}" destId="{5AFD28A5-8B82-4314-A7D7-48F22A260788}" srcOrd="0" destOrd="1" presId="urn:microsoft.com/office/officeart/2011/layout/TabList"/>
    <dgm:cxn modelId="{ED1852D3-7AF9-4CD7-B728-83E2B7DDB825}" srcId="{86F1DE1D-C076-44BE-850C-CB108F6C6387}" destId="{5A3D6F5D-AA40-4A63-BF35-6DBC14F9C288}" srcOrd="0" destOrd="0" parTransId="{013DF615-8712-43D2-AA8E-134E8FDC417C}" sibTransId="{F75383D9-D1EE-4182-81C0-50320849C2AA}"/>
    <dgm:cxn modelId="{0D9DD8AD-2F0B-44DA-BFBD-9031A7A70308}" type="presParOf" srcId="{B0F1CA9F-30CF-41A2-8B1D-9E39C4AC752C}" destId="{BE1B09C2-D750-4683-87C3-145815D283D2}" srcOrd="0" destOrd="0" presId="urn:microsoft.com/office/officeart/2011/layout/TabList"/>
    <dgm:cxn modelId="{5982BD90-7167-4A52-B61F-6AAC1E470A7D}" type="presParOf" srcId="{BE1B09C2-D750-4683-87C3-145815D283D2}" destId="{BBC4212A-8B7E-489F-81D9-E9A0E30C1864}" srcOrd="0" destOrd="0" presId="urn:microsoft.com/office/officeart/2011/layout/TabList"/>
    <dgm:cxn modelId="{E63634A6-2BE3-4671-A082-21299CA20E3F}" type="presParOf" srcId="{BE1B09C2-D750-4683-87C3-145815D283D2}" destId="{9B00DB18-906F-418E-BD4F-8BF99C5AC6CB}" srcOrd="1" destOrd="0" presId="urn:microsoft.com/office/officeart/2011/layout/TabList"/>
    <dgm:cxn modelId="{591302BD-BC93-4B66-BBC8-289726387EAA}" type="presParOf" srcId="{BE1B09C2-D750-4683-87C3-145815D283D2}" destId="{DD3FB05F-3F26-46EF-A66A-F93138523F54}" srcOrd="2" destOrd="0" presId="urn:microsoft.com/office/officeart/2011/layout/TabList"/>
    <dgm:cxn modelId="{481F4DE9-C60B-4A2E-8B10-1910028D4655}" type="presParOf" srcId="{B0F1CA9F-30CF-41A2-8B1D-9E39C4AC752C}" destId="{5AFD28A5-8B82-4314-A7D7-48F22A260788}" srcOrd="1" destOrd="0" presId="urn:microsoft.com/office/officeart/2011/layout/TabList"/>
    <dgm:cxn modelId="{8E429792-CCB9-484F-B52C-7852D89E115C}" type="presParOf" srcId="{B0F1CA9F-30CF-41A2-8B1D-9E39C4AC752C}" destId="{EB053A94-1F84-469C-BEDC-7AE1BAD8CC4E}" srcOrd="2" destOrd="0" presId="urn:microsoft.com/office/officeart/2011/layout/TabList"/>
    <dgm:cxn modelId="{89CEDE43-BFE3-4AD4-8176-ADCDA660B1BF}" type="presParOf" srcId="{B0F1CA9F-30CF-41A2-8B1D-9E39C4AC752C}" destId="{4A3D379B-2A11-4456-AE5D-B7CC09134B10}" srcOrd="3" destOrd="0" presId="urn:microsoft.com/office/officeart/2011/layout/TabList"/>
    <dgm:cxn modelId="{E8AEA35B-B783-407E-A0BF-EA94709BCE24}" type="presParOf" srcId="{4A3D379B-2A11-4456-AE5D-B7CC09134B10}" destId="{47BF740E-712D-4899-98CE-2557A9E2CB92}" srcOrd="0" destOrd="0" presId="urn:microsoft.com/office/officeart/2011/layout/TabList"/>
    <dgm:cxn modelId="{457671C3-0D0D-4CB3-8F8C-5274E7E41EB4}" type="presParOf" srcId="{4A3D379B-2A11-4456-AE5D-B7CC09134B10}" destId="{41253D0A-0F8B-4002-AFF4-A2E3A69DC725}" srcOrd="1" destOrd="0" presId="urn:microsoft.com/office/officeart/2011/layout/TabList"/>
    <dgm:cxn modelId="{261B6FD3-8D08-4DBB-A55B-C41670300DBB}" type="presParOf" srcId="{4A3D379B-2A11-4456-AE5D-B7CC09134B10}" destId="{76E1ED88-E3AE-487D-B9FA-B4A2CFE0A00D}" srcOrd="2" destOrd="0" presId="urn:microsoft.com/office/officeart/2011/layout/TabList"/>
    <dgm:cxn modelId="{FA29FB29-C2F0-4F01-B90D-765647661FF8}" type="presParOf" srcId="{B0F1CA9F-30CF-41A2-8B1D-9E39C4AC752C}" destId="{5383F500-A45E-4AD7-8FCD-D71F2411FFA9}" srcOrd="4" destOrd="0" presId="urn:microsoft.com/office/officeart/2011/layout/TabList"/>
    <dgm:cxn modelId="{01905113-C55B-4F54-93AB-96DA08487FB5}" type="presParOf" srcId="{B0F1CA9F-30CF-41A2-8B1D-9E39C4AC752C}" destId="{B1CF6FEA-389A-4245-A916-104BA411FABC}" srcOrd="5" destOrd="0" presId="urn:microsoft.com/office/officeart/2011/layout/TabList"/>
    <dgm:cxn modelId="{3EF2AAE7-4CCC-404D-8590-F1D15426B304}" type="presParOf" srcId="{B1CF6FEA-389A-4245-A916-104BA411FABC}" destId="{25C0B00C-E2C9-4803-B723-7AF21968C9B8}" srcOrd="0" destOrd="0" presId="urn:microsoft.com/office/officeart/2011/layout/TabList"/>
    <dgm:cxn modelId="{511F25AD-B3F9-4F4E-A184-69CD3194C6D2}" type="presParOf" srcId="{B1CF6FEA-389A-4245-A916-104BA411FABC}" destId="{FE01CA9E-C790-4117-B9AE-8ECA4568834D}" srcOrd="1" destOrd="0" presId="urn:microsoft.com/office/officeart/2011/layout/TabList"/>
    <dgm:cxn modelId="{EEBF987B-2601-434C-869A-FF42C05EB158}" type="presParOf" srcId="{B1CF6FEA-389A-4245-A916-104BA411FABC}" destId="{3BBD176C-5295-4A24-BECE-FFC433E998F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DA0DD-5800-4531-87CA-575C040F4FF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DD93A95-B858-4BE7-AD39-CA395C384042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5</a:t>
          </a:r>
          <a:endParaRPr lang="en-AU" dirty="0"/>
        </a:p>
      </dgm:t>
    </dgm:pt>
    <dgm:pt modelId="{CEEDD88F-651D-4764-ADDE-AB7523AB9AF3}" type="parTrans" cxnId="{3EE2087F-88B8-4B82-97EE-12324BE220A2}">
      <dgm:prSet/>
      <dgm:spPr/>
      <dgm:t>
        <a:bodyPr/>
        <a:lstStyle/>
        <a:p>
          <a:endParaRPr lang="en-AU"/>
        </a:p>
      </dgm:t>
    </dgm:pt>
    <dgm:pt modelId="{00226C9A-82B7-43B7-9136-20FD086A80EE}" type="sibTrans" cxnId="{3EE2087F-88B8-4B82-97EE-12324BE220A2}">
      <dgm:prSet/>
      <dgm:spPr/>
      <dgm:t>
        <a:bodyPr/>
        <a:lstStyle/>
        <a:p>
          <a:endParaRPr lang="en-AU"/>
        </a:p>
      </dgm:t>
    </dgm:pt>
    <dgm:pt modelId="{0681E9AF-1567-4A51-9B9F-CC84C5B5F383}">
      <dgm:prSet phldrT="[Text]"/>
      <dgm:spPr/>
      <dgm:t>
        <a:bodyPr/>
        <a:lstStyle/>
        <a:p>
          <a:r>
            <a:rPr lang="en-US" dirty="0"/>
            <a:t>“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maksud</a:t>
          </a:r>
          <a:r>
            <a:rPr lang="en-US" dirty="0"/>
            <a:t> </a:t>
          </a:r>
          <a:r>
            <a:rPr lang="en-US" dirty="0" err="1"/>
            <a:t>supaya</a:t>
          </a:r>
          <a:r>
            <a:rPr lang="en-US" dirty="0"/>
            <a:t> </a:t>
          </a:r>
          <a:r>
            <a:rPr lang="en-US" b="1" dirty="0"/>
            <a:t>PN </a:t>
          </a:r>
          <a:r>
            <a:rPr lang="en-US" b="1" dirty="0" err="1"/>
            <a:t>berbuat</a:t>
          </a:r>
          <a:r>
            <a:rPr lang="en-US" b="1" dirty="0"/>
            <a:t> </a:t>
          </a:r>
          <a:r>
            <a:rPr lang="en-US" b="1" dirty="0" err="1"/>
            <a:t>atau</a:t>
          </a:r>
          <a:r>
            <a:rPr lang="en-US" b="1" dirty="0"/>
            <a:t> </a:t>
          </a:r>
          <a:r>
            <a:rPr lang="en-US" b="1" dirty="0" err="1"/>
            <a:t>tidak</a:t>
          </a:r>
          <a:r>
            <a:rPr lang="en-US" b="1" dirty="0"/>
            <a:t> </a:t>
          </a:r>
          <a:r>
            <a:rPr lang="en-US" b="1" dirty="0" err="1"/>
            <a:t>berbuat</a:t>
          </a:r>
          <a:r>
            <a:rPr lang="en-US" b="1" dirty="0"/>
            <a:t> </a:t>
          </a:r>
          <a:r>
            <a:rPr lang="en-US" b="1" dirty="0" err="1"/>
            <a:t>sesuatu</a:t>
          </a:r>
          <a:r>
            <a:rPr lang="en-US" b="1" dirty="0"/>
            <a:t> </a:t>
          </a:r>
          <a:r>
            <a:rPr lang="en-US" b="1" dirty="0" err="1"/>
            <a:t>dalam</a:t>
          </a:r>
          <a:r>
            <a:rPr lang="en-US" b="1" dirty="0"/>
            <a:t> </a:t>
          </a:r>
          <a:r>
            <a:rPr lang="en-US" b="1" dirty="0" err="1"/>
            <a:t>jabatannya</a:t>
          </a:r>
          <a:r>
            <a:rPr lang="en-US" dirty="0"/>
            <a:t> yang </a:t>
          </a:r>
          <a:r>
            <a:rPr lang="en-US" dirty="0" err="1"/>
            <a:t>bertentangan</a:t>
          </a:r>
          <a:r>
            <a:rPr lang="en-US" dirty="0"/>
            <a:t> </a:t>
          </a:r>
          <a:r>
            <a:rPr lang="en-US" dirty="0" err="1"/>
            <a:t>dgn</a:t>
          </a:r>
          <a:r>
            <a:rPr lang="en-US" dirty="0"/>
            <a:t> </a:t>
          </a:r>
          <a:r>
            <a:rPr lang="en-US" dirty="0" err="1"/>
            <a:t>kewajibannua</a:t>
          </a:r>
          <a:r>
            <a:rPr lang="en-US" dirty="0"/>
            <a:t>”</a:t>
          </a:r>
          <a:endParaRPr lang="en-AU" dirty="0"/>
        </a:p>
      </dgm:t>
    </dgm:pt>
    <dgm:pt modelId="{7BB3421A-C4AF-4083-8ADF-BA0F84B2AA40}" type="parTrans" cxnId="{686CD73C-B63C-44A3-ADF8-A6CA9169F332}">
      <dgm:prSet/>
      <dgm:spPr/>
      <dgm:t>
        <a:bodyPr/>
        <a:lstStyle/>
        <a:p>
          <a:endParaRPr lang="en-AU"/>
        </a:p>
      </dgm:t>
    </dgm:pt>
    <dgm:pt modelId="{4E1E1FD1-0A90-4B7A-A3A4-9462211EE4BE}" type="sibTrans" cxnId="{686CD73C-B63C-44A3-ADF8-A6CA9169F332}">
      <dgm:prSet/>
      <dgm:spPr/>
      <dgm:t>
        <a:bodyPr/>
        <a:lstStyle/>
        <a:p>
          <a:endParaRPr lang="en-AU"/>
        </a:p>
      </dgm:t>
    </dgm:pt>
    <dgm:pt modelId="{88ACA06B-D481-4699-A167-588DA11B29AF}">
      <dgm:prSet phldrT="[Text]"/>
      <dgm:spPr/>
      <dgm:t>
        <a:bodyPr/>
        <a:lstStyle/>
        <a:p>
          <a:r>
            <a:rPr lang="en-US" dirty="0"/>
            <a:t>Min 1 – max 5 </a:t>
          </a:r>
          <a:r>
            <a:rPr lang="en-US" dirty="0" err="1"/>
            <a:t>tahun</a:t>
          </a:r>
          <a:r>
            <a:rPr lang="en-US" dirty="0"/>
            <a:t> + 50-250 </a:t>
          </a:r>
          <a:r>
            <a:rPr lang="en-US" dirty="0" err="1"/>
            <a:t>jt</a:t>
          </a:r>
          <a:endParaRPr lang="en-AU" dirty="0"/>
        </a:p>
      </dgm:t>
    </dgm:pt>
    <dgm:pt modelId="{52D8EE46-07DD-4937-AE9D-6AD4AF791CE0}" type="parTrans" cxnId="{54ACDF5C-ED62-4619-A0EC-EAB580EA389E}">
      <dgm:prSet/>
      <dgm:spPr/>
      <dgm:t>
        <a:bodyPr/>
        <a:lstStyle/>
        <a:p>
          <a:endParaRPr lang="en-AU"/>
        </a:p>
      </dgm:t>
    </dgm:pt>
    <dgm:pt modelId="{FA5FC764-D263-4693-AAA2-EADCE295B54A}" type="sibTrans" cxnId="{54ACDF5C-ED62-4619-A0EC-EAB580EA389E}">
      <dgm:prSet/>
      <dgm:spPr/>
      <dgm:t>
        <a:bodyPr/>
        <a:lstStyle/>
        <a:p>
          <a:endParaRPr lang="en-AU"/>
        </a:p>
      </dgm:t>
    </dgm:pt>
    <dgm:pt modelId="{F62489AD-D9A6-4ED4-BE9D-859BE11392C0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11</a:t>
          </a:r>
          <a:endParaRPr lang="en-AU" dirty="0"/>
        </a:p>
      </dgm:t>
    </dgm:pt>
    <dgm:pt modelId="{E6E60397-304B-4C10-ADE0-F346FEB2080E}" type="parTrans" cxnId="{BC6734F6-E5D2-4688-ABE3-6F6D9679F010}">
      <dgm:prSet/>
      <dgm:spPr/>
      <dgm:t>
        <a:bodyPr/>
        <a:lstStyle/>
        <a:p>
          <a:endParaRPr lang="en-AU"/>
        </a:p>
      </dgm:t>
    </dgm:pt>
    <dgm:pt modelId="{BBA68D1B-81DF-4E55-8B01-21BCAECD08A1}" type="sibTrans" cxnId="{BC6734F6-E5D2-4688-ABE3-6F6D9679F010}">
      <dgm:prSet/>
      <dgm:spPr/>
      <dgm:t>
        <a:bodyPr/>
        <a:lstStyle/>
        <a:p>
          <a:endParaRPr lang="en-AU"/>
        </a:p>
      </dgm:t>
    </dgm:pt>
    <dgm:pt modelId="{BA05893B-7760-4E95-88EA-C37C1FA419FB}">
      <dgm:prSet phldrT="[Text]"/>
      <dgm:spPr/>
      <dgm:t>
        <a:bodyPr/>
        <a:lstStyle/>
        <a:p>
          <a:r>
            <a:rPr lang="en-US" dirty="0" err="1"/>
            <a:t>Menerima</a:t>
          </a:r>
          <a:r>
            <a:rPr lang="en-US" dirty="0"/>
            <a:t> </a:t>
          </a:r>
          <a:r>
            <a:rPr lang="en-US" dirty="0" err="1"/>
            <a:t>hadiah</a:t>
          </a:r>
          <a:r>
            <a:rPr lang="en-US" dirty="0"/>
            <a:t>/</a:t>
          </a:r>
          <a:r>
            <a:rPr lang="en-US" dirty="0" err="1"/>
            <a:t>janji</a:t>
          </a:r>
          <a:r>
            <a:rPr lang="en-US" dirty="0"/>
            <a:t> </a:t>
          </a:r>
          <a:r>
            <a:rPr lang="en-US" dirty="0" err="1"/>
            <a:t>padahal</a:t>
          </a:r>
          <a:r>
            <a:rPr lang="en-US" dirty="0"/>
            <a:t> </a:t>
          </a:r>
          <a:r>
            <a:rPr lang="en-US" dirty="0" err="1"/>
            <a:t>diketahui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patut</a:t>
          </a:r>
          <a:r>
            <a:rPr lang="en-US" dirty="0"/>
            <a:t> </a:t>
          </a:r>
          <a:r>
            <a:rPr lang="en-US" dirty="0" err="1"/>
            <a:t>diduga</a:t>
          </a:r>
          <a:r>
            <a:rPr lang="en-US" dirty="0"/>
            <a:t>, </a:t>
          </a:r>
          <a:r>
            <a:rPr lang="en-US" dirty="0" err="1"/>
            <a:t>bahwa</a:t>
          </a:r>
          <a:r>
            <a:rPr lang="en-US" dirty="0"/>
            <a:t> </a:t>
          </a:r>
          <a:r>
            <a:rPr lang="en-US" dirty="0" err="1"/>
            <a:t>diberikan</a:t>
          </a:r>
          <a:r>
            <a:rPr lang="en-US" dirty="0"/>
            <a:t> </a:t>
          </a:r>
          <a:r>
            <a:rPr lang="en-US" dirty="0" err="1"/>
            <a:t>karen</a:t>
          </a:r>
          <a:r>
            <a:rPr lang="en-US" dirty="0"/>
            <a:t> </a:t>
          </a:r>
          <a:r>
            <a:rPr lang="en-US" dirty="0" err="1"/>
            <a:t>kekuasaan</a:t>
          </a:r>
          <a:r>
            <a:rPr lang="en-US" dirty="0"/>
            <a:t>/</a:t>
          </a:r>
          <a:r>
            <a:rPr lang="en-US" dirty="0" err="1"/>
            <a:t>kewenangan</a:t>
          </a:r>
          <a:r>
            <a:rPr lang="en-US" dirty="0"/>
            <a:t>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b="1" dirty="0" err="1"/>
            <a:t>menurut</a:t>
          </a:r>
          <a:r>
            <a:rPr lang="en-US" b="1" dirty="0"/>
            <a:t> </a:t>
          </a:r>
          <a:r>
            <a:rPr lang="en-US" b="1" dirty="0" err="1"/>
            <a:t>pikiran</a:t>
          </a:r>
          <a:r>
            <a:rPr lang="en-US" b="1" dirty="0"/>
            <a:t> </a:t>
          </a:r>
          <a:r>
            <a:rPr lang="en-US" b="1" dirty="0" err="1"/>
            <a:t>pemberi</a:t>
          </a:r>
          <a:r>
            <a:rPr lang="en-US" b="1" dirty="0"/>
            <a:t> </a:t>
          </a:r>
          <a:r>
            <a:rPr lang="en-US" b="1" dirty="0" err="1"/>
            <a:t>berhubungan</a:t>
          </a:r>
          <a:endParaRPr lang="en-AU" b="1" dirty="0"/>
        </a:p>
      </dgm:t>
    </dgm:pt>
    <dgm:pt modelId="{3FCC3E90-41CF-4727-92E3-49D6F7C8D3D2}" type="parTrans" cxnId="{ECDD892E-6D6E-4DC5-BE0A-6C370094D7E9}">
      <dgm:prSet/>
      <dgm:spPr/>
      <dgm:t>
        <a:bodyPr/>
        <a:lstStyle/>
        <a:p>
          <a:endParaRPr lang="en-AU"/>
        </a:p>
      </dgm:t>
    </dgm:pt>
    <dgm:pt modelId="{7E6CE9B4-4E9D-4F33-99E2-9DDCBA875E42}" type="sibTrans" cxnId="{ECDD892E-6D6E-4DC5-BE0A-6C370094D7E9}">
      <dgm:prSet/>
      <dgm:spPr/>
      <dgm:t>
        <a:bodyPr/>
        <a:lstStyle/>
        <a:p>
          <a:endParaRPr lang="en-AU"/>
        </a:p>
      </dgm:t>
    </dgm:pt>
    <dgm:pt modelId="{0A4A14FD-D5EE-43A6-B896-FDA13F417319}">
      <dgm:prSet phldrT="[Text]"/>
      <dgm:spPr/>
      <dgm:t>
        <a:bodyPr/>
        <a:lstStyle/>
        <a:p>
          <a:r>
            <a:rPr lang="en-US" dirty="0"/>
            <a:t>Min 1- max 5 </a:t>
          </a:r>
          <a:r>
            <a:rPr lang="en-US" dirty="0" err="1"/>
            <a:t>th</a:t>
          </a:r>
          <a:r>
            <a:rPr lang="en-US" dirty="0"/>
            <a:t> + 50-250 </a:t>
          </a:r>
          <a:r>
            <a:rPr lang="en-US" dirty="0" err="1"/>
            <a:t>jt</a:t>
          </a:r>
          <a:endParaRPr lang="en-AU" dirty="0"/>
        </a:p>
      </dgm:t>
    </dgm:pt>
    <dgm:pt modelId="{6070F261-C861-46C2-B2BA-537E6C48F07F}" type="parTrans" cxnId="{9609115D-1C64-452E-A3AA-E62D30F7B34E}">
      <dgm:prSet/>
      <dgm:spPr/>
      <dgm:t>
        <a:bodyPr/>
        <a:lstStyle/>
        <a:p>
          <a:endParaRPr lang="en-AU"/>
        </a:p>
      </dgm:t>
    </dgm:pt>
    <dgm:pt modelId="{8ABBCB0E-4A11-4FC2-9CED-4076CE702464}" type="sibTrans" cxnId="{9609115D-1C64-452E-A3AA-E62D30F7B34E}">
      <dgm:prSet/>
      <dgm:spPr/>
      <dgm:t>
        <a:bodyPr/>
        <a:lstStyle/>
        <a:p>
          <a:endParaRPr lang="en-AU"/>
        </a:p>
      </dgm:t>
    </dgm:pt>
    <dgm:pt modelId="{90AE6AB8-ED6B-4032-A546-3EF6D40CD496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12 </a:t>
          </a:r>
          <a:r>
            <a:rPr lang="en-US" dirty="0" err="1"/>
            <a:t>huruf</a:t>
          </a:r>
          <a:r>
            <a:rPr lang="en-US" dirty="0"/>
            <a:t> a</a:t>
          </a:r>
          <a:endParaRPr lang="en-AU" dirty="0"/>
        </a:p>
      </dgm:t>
    </dgm:pt>
    <dgm:pt modelId="{A8D5F244-42D5-4562-9314-B63D1D9B124F}" type="parTrans" cxnId="{0B3F7868-6CD4-453B-9ACE-2348D45EE5A8}">
      <dgm:prSet/>
      <dgm:spPr/>
      <dgm:t>
        <a:bodyPr/>
        <a:lstStyle/>
        <a:p>
          <a:endParaRPr lang="en-AU"/>
        </a:p>
      </dgm:t>
    </dgm:pt>
    <dgm:pt modelId="{613CD012-0D7B-42E1-850C-64851B1E9E73}" type="sibTrans" cxnId="{0B3F7868-6CD4-453B-9ACE-2348D45EE5A8}">
      <dgm:prSet/>
      <dgm:spPr/>
      <dgm:t>
        <a:bodyPr/>
        <a:lstStyle/>
        <a:p>
          <a:endParaRPr lang="en-AU"/>
        </a:p>
      </dgm:t>
    </dgm:pt>
    <dgm:pt modelId="{ADD27287-8B41-429D-86C9-8D7E15E97415}">
      <dgm:prSet phldrT="[Text]"/>
      <dgm:spPr/>
      <dgm:t>
        <a:bodyPr/>
        <a:lstStyle/>
        <a:p>
          <a:r>
            <a:rPr lang="en-US" dirty="0" err="1"/>
            <a:t>Menerima</a:t>
          </a:r>
          <a:r>
            <a:rPr lang="en-US" dirty="0"/>
            <a:t> </a:t>
          </a:r>
          <a:r>
            <a:rPr lang="en-US" dirty="0" err="1"/>
            <a:t>hadiah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janji</a:t>
          </a:r>
          <a:r>
            <a:rPr lang="en-US" dirty="0"/>
            <a:t> </a:t>
          </a:r>
          <a:r>
            <a:rPr lang="en-US" dirty="0" err="1"/>
            <a:t>padahal</a:t>
          </a:r>
          <a:r>
            <a:rPr lang="en-US" dirty="0"/>
            <a:t> </a:t>
          </a:r>
          <a:r>
            <a:rPr lang="en-US" dirty="0" err="1"/>
            <a:t>diketahui</a:t>
          </a:r>
          <a:r>
            <a:rPr lang="en-US" dirty="0"/>
            <a:t> </a:t>
          </a:r>
          <a:r>
            <a:rPr lang="en-US" dirty="0" err="1"/>
            <a:t>patut</a:t>
          </a:r>
          <a:r>
            <a:rPr lang="en-US" dirty="0"/>
            <a:t> </a:t>
          </a:r>
          <a:r>
            <a:rPr lang="en-US" dirty="0" err="1"/>
            <a:t>diduga</a:t>
          </a:r>
          <a:r>
            <a:rPr lang="en-US" dirty="0"/>
            <a:t> </a:t>
          </a:r>
          <a:r>
            <a:rPr lang="en-US" b="1" dirty="0" err="1"/>
            <a:t>diberikan</a:t>
          </a:r>
          <a:r>
            <a:rPr lang="en-US" b="1" dirty="0"/>
            <a:t> </a:t>
          </a:r>
          <a:r>
            <a:rPr lang="en-US" b="1" dirty="0" err="1"/>
            <a:t>untuk</a:t>
          </a:r>
          <a:r>
            <a:rPr lang="en-US" b="1" dirty="0"/>
            <a:t> </a:t>
          </a:r>
          <a:r>
            <a:rPr lang="en-US" b="1" dirty="0" err="1"/>
            <a:t>menggerakan</a:t>
          </a:r>
          <a:r>
            <a:rPr lang="en-US" b="1" dirty="0"/>
            <a:t> agar </a:t>
          </a:r>
          <a:r>
            <a:rPr lang="en-US" b="1" dirty="0" err="1"/>
            <a:t>melakukan</a:t>
          </a:r>
          <a:r>
            <a:rPr lang="en-US" b="1" dirty="0"/>
            <a:t> </a:t>
          </a:r>
          <a:r>
            <a:rPr lang="en-US" b="1" dirty="0" err="1"/>
            <a:t>atau</a:t>
          </a:r>
          <a:r>
            <a:rPr lang="en-US" b="1" dirty="0"/>
            <a:t> </a:t>
          </a:r>
          <a:r>
            <a:rPr lang="en-US" b="1" dirty="0" err="1"/>
            <a:t>tidak</a:t>
          </a:r>
          <a:r>
            <a:rPr lang="en-US" b="1" dirty="0"/>
            <a:t> </a:t>
          </a:r>
          <a:r>
            <a:rPr lang="en-US" b="1" dirty="0" err="1"/>
            <a:t>melakukan</a:t>
          </a:r>
          <a:r>
            <a:rPr lang="en-US" b="1" dirty="0"/>
            <a:t> </a:t>
          </a:r>
          <a:r>
            <a:rPr lang="en-US" b="1" dirty="0" err="1"/>
            <a:t>sesuatu</a:t>
          </a:r>
          <a:r>
            <a:rPr lang="en-US" b="1" dirty="0"/>
            <a:t> </a:t>
          </a:r>
          <a:r>
            <a:rPr lang="en-US" b="1" dirty="0" err="1"/>
            <a:t>dlm</a:t>
          </a:r>
          <a:r>
            <a:rPr lang="en-US" b="1" dirty="0"/>
            <a:t> </a:t>
          </a:r>
          <a:r>
            <a:rPr lang="en-US" b="1" dirty="0" err="1"/>
            <a:t>jabatannya</a:t>
          </a:r>
          <a:r>
            <a:rPr lang="en-US" b="1" dirty="0"/>
            <a:t>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bertentangan</a:t>
          </a:r>
          <a:r>
            <a:rPr lang="en-US" dirty="0"/>
            <a:t> </a:t>
          </a:r>
          <a:r>
            <a:rPr lang="en-US" dirty="0" err="1"/>
            <a:t>dgn</a:t>
          </a:r>
          <a:r>
            <a:rPr lang="en-US" dirty="0"/>
            <a:t> </a:t>
          </a:r>
          <a:r>
            <a:rPr lang="en-US" dirty="0" err="1"/>
            <a:t>kewajibannya</a:t>
          </a:r>
          <a:endParaRPr lang="en-AU" dirty="0"/>
        </a:p>
      </dgm:t>
    </dgm:pt>
    <dgm:pt modelId="{EC22902A-CD85-47B5-8159-5AD32F323345}" type="parTrans" cxnId="{987A00F0-C49E-42D5-A005-5F79B33BC669}">
      <dgm:prSet/>
      <dgm:spPr/>
      <dgm:t>
        <a:bodyPr/>
        <a:lstStyle/>
        <a:p>
          <a:endParaRPr lang="en-AU"/>
        </a:p>
      </dgm:t>
    </dgm:pt>
    <dgm:pt modelId="{16A3CD98-0EF0-4F13-A6A8-0208A8A1FB2F}" type="sibTrans" cxnId="{987A00F0-C49E-42D5-A005-5F79B33BC669}">
      <dgm:prSet/>
      <dgm:spPr/>
      <dgm:t>
        <a:bodyPr/>
        <a:lstStyle/>
        <a:p>
          <a:endParaRPr lang="en-AU"/>
        </a:p>
      </dgm:t>
    </dgm:pt>
    <dgm:pt modelId="{8527CEBB-F1C6-4D05-B4AE-2EC652AD455A}">
      <dgm:prSet phldrT="[Text]"/>
      <dgm:spPr/>
      <dgm:t>
        <a:bodyPr/>
        <a:lstStyle/>
        <a:p>
          <a:r>
            <a:rPr lang="en-US" dirty="0"/>
            <a:t>Min 4 </a:t>
          </a:r>
          <a:r>
            <a:rPr lang="en-US" dirty="0" err="1"/>
            <a:t>th</a:t>
          </a:r>
          <a:r>
            <a:rPr lang="en-US" dirty="0"/>
            <a:t> -20 </a:t>
          </a:r>
          <a:r>
            <a:rPr lang="en-US" dirty="0" err="1"/>
            <a:t>th</a:t>
          </a:r>
          <a:r>
            <a:rPr lang="en-US" dirty="0"/>
            <a:t> + 200jt – 1 M</a:t>
          </a:r>
          <a:endParaRPr lang="en-AU" dirty="0"/>
        </a:p>
      </dgm:t>
    </dgm:pt>
    <dgm:pt modelId="{6773CF01-1987-4B0A-9817-6334C5A36236}" type="parTrans" cxnId="{F7649186-FE1B-4664-9983-22124040EA07}">
      <dgm:prSet/>
      <dgm:spPr/>
      <dgm:t>
        <a:bodyPr/>
        <a:lstStyle/>
        <a:p>
          <a:endParaRPr lang="en-AU"/>
        </a:p>
      </dgm:t>
    </dgm:pt>
    <dgm:pt modelId="{821A0D26-78B5-4EC2-AE56-6CE7C893B1C8}" type="sibTrans" cxnId="{F7649186-FE1B-4664-9983-22124040EA07}">
      <dgm:prSet/>
      <dgm:spPr/>
      <dgm:t>
        <a:bodyPr/>
        <a:lstStyle/>
        <a:p>
          <a:endParaRPr lang="en-AU"/>
        </a:p>
      </dgm:t>
    </dgm:pt>
    <dgm:pt modelId="{14DB1464-A576-4743-8B4E-380103BC7F37}" type="pres">
      <dgm:prSet presAssocID="{D45DA0DD-5800-4531-87CA-575C040F4FFF}" presName="Name0" presStyleCnt="0">
        <dgm:presLayoutVars>
          <dgm:dir/>
          <dgm:animLvl val="lvl"/>
          <dgm:resizeHandles val="exact"/>
        </dgm:presLayoutVars>
      </dgm:prSet>
      <dgm:spPr/>
    </dgm:pt>
    <dgm:pt modelId="{BD100003-10E8-413B-BDC2-670CEFC1EE46}" type="pres">
      <dgm:prSet presAssocID="{CDD93A95-B858-4BE7-AD39-CA395C384042}" presName="composite" presStyleCnt="0"/>
      <dgm:spPr/>
    </dgm:pt>
    <dgm:pt modelId="{3DE690AB-E396-4288-B533-236B1901D29C}" type="pres">
      <dgm:prSet presAssocID="{CDD93A95-B858-4BE7-AD39-CA395C38404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04CED19-6256-4D6E-B25F-D06948DF4083}" type="pres">
      <dgm:prSet presAssocID="{CDD93A95-B858-4BE7-AD39-CA395C384042}" presName="desTx" presStyleLbl="alignAccFollowNode1" presStyleIdx="0" presStyleCnt="3">
        <dgm:presLayoutVars>
          <dgm:bulletEnabled val="1"/>
        </dgm:presLayoutVars>
      </dgm:prSet>
      <dgm:spPr/>
    </dgm:pt>
    <dgm:pt modelId="{F1B4E322-FD85-46D5-8914-DFA7E124D398}" type="pres">
      <dgm:prSet presAssocID="{00226C9A-82B7-43B7-9136-20FD086A80EE}" presName="space" presStyleCnt="0"/>
      <dgm:spPr/>
    </dgm:pt>
    <dgm:pt modelId="{F24A1A4A-2A92-48D0-AD83-D0A47A4809CB}" type="pres">
      <dgm:prSet presAssocID="{F62489AD-D9A6-4ED4-BE9D-859BE11392C0}" presName="composite" presStyleCnt="0"/>
      <dgm:spPr/>
    </dgm:pt>
    <dgm:pt modelId="{147C4241-F278-45CA-933F-597161FC9171}" type="pres">
      <dgm:prSet presAssocID="{F62489AD-D9A6-4ED4-BE9D-859BE11392C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12285B6-28AC-4937-96E2-8C0F80064AE2}" type="pres">
      <dgm:prSet presAssocID="{F62489AD-D9A6-4ED4-BE9D-859BE11392C0}" presName="desTx" presStyleLbl="alignAccFollowNode1" presStyleIdx="1" presStyleCnt="3">
        <dgm:presLayoutVars>
          <dgm:bulletEnabled val="1"/>
        </dgm:presLayoutVars>
      </dgm:prSet>
      <dgm:spPr/>
    </dgm:pt>
    <dgm:pt modelId="{ADB211FE-447F-4943-8DAA-89F99828173A}" type="pres">
      <dgm:prSet presAssocID="{BBA68D1B-81DF-4E55-8B01-21BCAECD08A1}" presName="space" presStyleCnt="0"/>
      <dgm:spPr/>
    </dgm:pt>
    <dgm:pt modelId="{E67ACB1D-88C7-4623-BC70-42E318F17059}" type="pres">
      <dgm:prSet presAssocID="{90AE6AB8-ED6B-4032-A546-3EF6D40CD496}" presName="composite" presStyleCnt="0"/>
      <dgm:spPr/>
    </dgm:pt>
    <dgm:pt modelId="{62B5B2C5-06B8-4C4A-89EB-1163D4CB81B2}" type="pres">
      <dgm:prSet presAssocID="{90AE6AB8-ED6B-4032-A546-3EF6D40CD49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2B92ED9-9194-427D-BA39-57F974B234B2}" type="pres">
      <dgm:prSet presAssocID="{90AE6AB8-ED6B-4032-A546-3EF6D40CD49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58D0215-19EE-4ACF-B3BD-595B16247913}" type="presOf" srcId="{ADD27287-8B41-429D-86C9-8D7E15E97415}" destId="{82B92ED9-9194-427D-BA39-57F974B234B2}" srcOrd="0" destOrd="0" presId="urn:microsoft.com/office/officeart/2005/8/layout/hList1"/>
    <dgm:cxn modelId="{ECDD892E-6D6E-4DC5-BE0A-6C370094D7E9}" srcId="{F62489AD-D9A6-4ED4-BE9D-859BE11392C0}" destId="{BA05893B-7760-4E95-88EA-C37C1FA419FB}" srcOrd="0" destOrd="0" parTransId="{3FCC3E90-41CF-4727-92E3-49D6F7C8D3D2}" sibTransId="{7E6CE9B4-4E9D-4F33-99E2-9DDCBA875E42}"/>
    <dgm:cxn modelId="{7698F230-E524-43F6-B6DD-B2EE9A3340A4}" type="presOf" srcId="{BA05893B-7760-4E95-88EA-C37C1FA419FB}" destId="{312285B6-28AC-4937-96E2-8C0F80064AE2}" srcOrd="0" destOrd="0" presId="urn:microsoft.com/office/officeart/2005/8/layout/hList1"/>
    <dgm:cxn modelId="{CB2FA935-A588-47BD-B607-07DFCC784721}" type="presOf" srcId="{CDD93A95-B858-4BE7-AD39-CA395C384042}" destId="{3DE690AB-E396-4288-B533-236B1901D29C}" srcOrd="0" destOrd="0" presId="urn:microsoft.com/office/officeart/2005/8/layout/hList1"/>
    <dgm:cxn modelId="{686CD73C-B63C-44A3-ADF8-A6CA9169F332}" srcId="{CDD93A95-B858-4BE7-AD39-CA395C384042}" destId="{0681E9AF-1567-4A51-9B9F-CC84C5B5F383}" srcOrd="0" destOrd="0" parTransId="{7BB3421A-C4AF-4083-8ADF-BA0F84B2AA40}" sibTransId="{4E1E1FD1-0A90-4B7A-A3A4-9462211EE4BE}"/>
    <dgm:cxn modelId="{54ACDF5C-ED62-4619-A0EC-EAB580EA389E}" srcId="{CDD93A95-B858-4BE7-AD39-CA395C384042}" destId="{88ACA06B-D481-4699-A167-588DA11B29AF}" srcOrd="1" destOrd="0" parTransId="{52D8EE46-07DD-4937-AE9D-6AD4AF791CE0}" sibTransId="{FA5FC764-D263-4693-AAA2-EADCE295B54A}"/>
    <dgm:cxn modelId="{9609115D-1C64-452E-A3AA-E62D30F7B34E}" srcId="{F62489AD-D9A6-4ED4-BE9D-859BE11392C0}" destId="{0A4A14FD-D5EE-43A6-B896-FDA13F417319}" srcOrd="1" destOrd="0" parTransId="{6070F261-C861-46C2-B2BA-537E6C48F07F}" sibTransId="{8ABBCB0E-4A11-4FC2-9CED-4076CE702464}"/>
    <dgm:cxn modelId="{0B3F7868-6CD4-453B-9ACE-2348D45EE5A8}" srcId="{D45DA0DD-5800-4531-87CA-575C040F4FFF}" destId="{90AE6AB8-ED6B-4032-A546-3EF6D40CD496}" srcOrd="2" destOrd="0" parTransId="{A8D5F244-42D5-4562-9314-B63D1D9B124F}" sibTransId="{613CD012-0D7B-42E1-850C-64851B1E9E73}"/>
    <dgm:cxn modelId="{24DAE96F-88F7-4627-A7C6-C25452A5BE75}" type="presOf" srcId="{90AE6AB8-ED6B-4032-A546-3EF6D40CD496}" destId="{62B5B2C5-06B8-4C4A-89EB-1163D4CB81B2}" srcOrd="0" destOrd="0" presId="urn:microsoft.com/office/officeart/2005/8/layout/hList1"/>
    <dgm:cxn modelId="{845CED50-7B97-41FD-83B4-FF1A4CAFBFB3}" type="presOf" srcId="{F62489AD-D9A6-4ED4-BE9D-859BE11392C0}" destId="{147C4241-F278-45CA-933F-597161FC9171}" srcOrd="0" destOrd="0" presId="urn:microsoft.com/office/officeart/2005/8/layout/hList1"/>
    <dgm:cxn modelId="{335A2674-1FA0-47E6-BC48-F713D53F7BA8}" type="presOf" srcId="{0681E9AF-1567-4A51-9B9F-CC84C5B5F383}" destId="{504CED19-6256-4D6E-B25F-D06948DF4083}" srcOrd="0" destOrd="0" presId="urn:microsoft.com/office/officeart/2005/8/layout/hList1"/>
    <dgm:cxn modelId="{3EE2087F-88B8-4B82-97EE-12324BE220A2}" srcId="{D45DA0DD-5800-4531-87CA-575C040F4FFF}" destId="{CDD93A95-B858-4BE7-AD39-CA395C384042}" srcOrd="0" destOrd="0" parTransId="{CEEDD88F-651D-4764-ADDE-AB7523AB9AF3}" sibTransId="{00226C9A-82B7-43B7-9136-20FD086A80EE}"/>
    <dgm:cxn modelId="{FB9C3086-8E47-445D-A7E6-73640AB7D672}" type="presOf" srcId="{0A4A14FD-D5EE-43A6-B896-FDA13F417319}" destId="{312285B6-28AC-4937-96E2-8C0F80064AE2}" srcOrd="0" destOrd="1" presId="urn:microsoft.com/office/officeart/2005/8/layout/hList1"/>
    <dgm:cxn modelId="{F7649186-FE1B-4664-9983-22124040EA07}" srcId="{90AE6AB8-ED6B-4032-A546-3EF6D40CD496}" destId="{8527CEBB-F1C6-4D05-B4AE-2EC652AD455A}" srcOrd="1" destOrd="0" parTransId="{6773CF01-1987-4B0A-9817-6334C5A36236}" sibTransId="{821A0D26-78B5-4EC2-AE56-6CE7C893B1C8}"/>
    <dgm:cxn modelId="{7417159D-F622-4A5B-A29E-AC04D59DB366}" type="presOf" srcId="{88ACA06B-D481-4699-A167-588DA11B29AF}" destId="{504CED19-6256-4D6E-B25F-D06948DF4083}" srcOrd="0" destOrd="1" presId="urn:microsoft.com/office/officeart/2005/8/layout/hList1"/>
    <dgm:cxn modelId="{5D1D72AB-91F2-47F9-95B9-48E594509B26}" type="presOf" srcId="{8527CEBB-F1C6-4D05-B4AE-2EC652AD455A}" destId="{82B92ED9-9194-427D-BA39-57F974B234B2}" srcOrd="0" destOrd="1" presId="urn:microsoft.com/office/officeart/2005/8/layout/hList1"/>
    <dgm:cxn modelId="{6E2D6FCE-9DEB-49D9-9859-29722CABC7C0}" type="presOf" srcId="{D45DA0DD-5800-4531-87CA-575C040F4FFF}" destId="{14DB1464-A576-4743-8B4E-380103BC7F37}" srcOrd="0" destOrd="0" presId="urn:microsoft.com/office/officeart/2005/8/layout/hList1"/>
    <dgm:cxn modelId="{987A00F0-C49E-42D5-A005-5F79B33BC669}" srcId="{90AE6AB8-ED6B-4032-A546-3EF6D40CD496}" destId="{ADD27287-8B41-429D-86C9-8D7E15E97415}" srcOrd="0" destOrd="0" parTransId="{EC22902A-CD85-47B5-8159-5AD32F323345}" sibTransId="{16A3CD98-0EF0-4F13-A6A8-0208A8A1FB2F}"/>
    <dgm:cxn modelId="{BC6734F6-E5D2-4688-ABE3-6F6D9679F010}" srcId="{D45DA0DD-5800-4531-87CA-575C040F4FFF}" destId="{F62489AD-D9A6-4ED4-BE9D-859BE11392C0}" srcOrd="1" destOrd="0" parTransId="{E6E60397-304B-4C10-ADE0-F346FEB2080E}" sibTransId="{BBA68D1B-81DF-4E55-8B01-21BCAECD08A1}"/>
    <dgm:cxn modelId="{9A0A20F9-E6FD-4B81-AEA0-F71F222AFA97}" type="presParOf" srcId="{14DB1464-A576-4743-8B4E-380103BC7F37}" destId="{BD100003-10E8-413B-BDC2-670CEFC1EE46}" srcOrd="0" destOrd="0" presId="urn:microsoft.com/office/officeart/2005/8/layout/hList1"/>
    <dgm:cxn modelId="{0C00348D-E69C-41DE-A183-3D9CA0664048}" type="presParOf" srcId="{BD100003-10E8-413B-BDC2-670CEFC1EE46}" destId="{3DE690AB-E396-4288-B533-236B1901D29C}" srcOrd="0" destOrd="0" presId="urn:microsoft.com/office/officeart/2005/8/layout/hList1"/>
    <dgm:cxn modelId="{8BECA00A-1CBA-4392-8E94-C431796052FE}" type="presParOf" srcId="{BD100003-10E8-413B-BDC2-670CEFC1EE46}" destId="{504CED19-6256-4D6E-B25F-D06948DF4083}" srcOrd="1" destOrd="0" presId="urn:microsoft.com/office/officeart/2005/8/layout/hList1"/>
    <dgm:cxn modelId="{B6DE5098-8AD8-4BBB-A033-188A5910FBC1}" type="presParOf" srcId="{14DB1464-A576-4743-8B4E-380103BC7F37}" destId="{F1B4E322-FD85-46D5-8914-DFA7E124D398}" srcOrd="1" destOrd="0" presId="urn:microsoft.com/office/officeart/2005/8/layout/hList1"/>
    <dgm:cxn modelId="{57FD6DB1-D96B-42AA-AFF0-A92652B08392}" type="presParOf" srcId="{14DB1464-A576-4743-8B4E-380103BC7F37}" destId="{F24A1A4A-2A92-48D0-AD83-D0A47A4809CB}" srcOrd="2" destOrd="0" presId="urn:microsoft.com/office/officeart/2005/8/layout/hList1"/>
    <dgm:cxn modelId="{99AA5E6B-C5FA-45F0-9309-F5FE3CC73C03}" type="presParOf" srcId="{F24A1A4A-2A92-48D0-AD83-D0A47A4809CB}" destId="{147C4241-F278-45CA-933F-597161FC9171}" srcOrd="0" destOrd="0" presId="urn:microsoft.com/office/officeart/2005/8/layout/hList1"/>
    <dgm:cxn modelId="{C8E1EA92-DE7C-4144-B089-327D6B11A2E0}" type="presParOf" srcId="{F24A1A4A-2A92-48D0-AD83-D0A47A4809CB}" destId="{312285B6-28AC-4937-96E2-8C0F80064AE2}" srcOrd="1" destOrd="0" presId="urn:microsoft.com/office/officeart/2005/8/layout/hList1"/>
    <dgm:cxn modelId="{C49C86BF-DF04-4461-96BA-F55047DA4180}" type="presParOf" srcId="{14DB1464-A576-4743-8B4E-380103BC7F37}" destId="{ADB211FE-447F-4943-8DAA-89F99828173A}" srcOrd="3" destOrd="0" presId="urn:microsoft.com/office/officeart/2005/8/layout/hList1"/>
    <dgm:cxn modelId="{5BCDC205-DFF2-4C9F-8A34-B9C729FD079D}" type="presParOf" srcId="{14DB1464-A576-4743-8B4E-380103BC7F37}" destId="{E67ACB1D-88C7-4623-BC70-42E318F17059}" srcOrd="4" destOrd="0" presId="urn:microsoft.com/office/officeart/2005/8/layout/hList1"/>
    <dgm:cxn modelId="{76444C94-CFAD-414C-AF80-836BF7416AA1}" type="presParOf" srcId="{E67ACB1D-88C7-4623-BC70-42E318F17059}" destId="{62B5B2C5-06B8-4C4A-89EB-1163D4CB81B2}" srcOrd="0" destOrd="0" presId="urn:microsoft.com/office/officeart/2005/8/layout/hList1"/>
    <dgm:cxn modelId="{F05BB64C-3A4F-4351-8E65-991C02EDAB8A}" type="presParOf" srcId="{E67ACB1D-88C7-4623-BC70-42E318F17059}" destId="{82B92ED9-9194-427D-BA39-57F974B234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8A35B6-BF20-4A08-A232-721147AEB08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D72CA8F-9DFB-4619-A8DB-3B81F1C61EE0}">
      <dgm:prSet phldrT="[Text]"/>
      <dgm:spPr/>
      <dgm:t>
        <a:bodyPr/>
        <a:lstStyle/>
        <a:p>
          <a:r>
            <a:rPr lang="en-AU" dirty="0" err="1"/>
            <a:t>Kasus</a:t>
          </a:r>
          <a:r>
            <a:rPr lang="en-AU" dirty="0"/>
            <a:t> LHI</a:t>
          </a:r>
        </a:p>
      </dgm:t>
    </dgm:pt>
    <dgm:pt modelId="{1C51FE11-358D-4A3E-8DC6-8A377DA229DB}" type="parTrans" cxnId="{77CB962F-EC98-4401-A1C3-0C32D14BC571}">
      <dgm:prSet/>
      <dgm:spPr/>
      <dgm:t>
        <a:bodyPr/>
        <a:lstStyle/>
        <a:p>
          <a:endParaRPr lang="en-AU"/>
        </a:p>
      </dgm:t>
    </dgm:pt>
    <dgm:pt modelId="{EE6285CB-9A1B-450E-93FA-E14385BCEDB2}" type="sibTrans" cxnId="{77CB962F-EC98-4401-A1C3-0C32D14BC571}">
      <dgm:prSet/>
      <dgm:spPr/>
      <dgm:t>
        <a:bodyPr/>
        <a:lstStyle/>
        <a:p>
          <a:endParaRPr lang="en-AU"/>
        </a:p>
      </dgm:t>
    </dgm:pt>
    <dgm:pt modelId="{B6C2D214-DFBB-44C1-AB40-93953986FC4F}">
      <dgm:prSet phldrT="[Text]"/>
      <dgm:spPr/>
      <dgm:t>
        <a:bodyPr/>
        <a:lstStyle/>
        <a:p>
          <a:r>
            <a:rPr lang="en-US" dirty="0"/>
            <a:t>LHI </a:t>
          </a:r>
          <a:r>
            <a:rPr lang="en-US" dirty="0" err="1"/>
            <a:t>sbg</a:t>
          </a:r>
          <a:r>
            <a:rPr lang="en-US" dirty="0"/>
            <a:t> </a:t>
          </a:r>
          <a:r>
            <a:rPr lang="en-US" dirty="0" err="1"/>
            <a:t>anggota</a:t>
          </a:r>
          <a:r>
            <a:rPr lang="en-US" dirty="0"/>
            <a:t> DPR (</a:t>
          </a:r>
          <a:r>
            <a:rPr lang="en-US" dirty="0" err="1"/>
            <a:t>Presiden</a:t>
          </a:r>
          <a:r>
            <a:rPr lang="en-US" dirty="0"/>
            <a:t> PKS) </a:t>
          </a:r>
          <a:r>
            <a:rPr lang="en-US" dirty="0" err="1"/>
            <a:t>menerima</a:t>
          </a:r>
          <a:r>
            <a:rPr lang="en-US" dirty="0"/>
            <a:t> </a:t>
          </a:r>
          <a:r>
            <a:rPr lang="en-US" dirty="0" err="1"/>
            <a:t>suap</a:t>
          </a:r>
          <a:r>
            <a:rPr lang="en-US" dirty="0"/>
            <a:t> </a:t>
          </a:r>
          <a:r>
            <a:rPr lang="en-US" dirty="0" err="1"/>
            <a:t>importir</a:t>
          </a:r>
          <a:r>
            <a:rPr lang="en-US" dirty="0"/>
            <a:t> </a:t>
          </a:r>
          <a:r>
            <a:rPr lang="en-US" dirty="0" err="1"/>
            <a:t>daging</a:t>
          </a:r>
          <a:r>
            <a:rPr lang="en-US" dirty="0"/>
            <a:t> </a:t>
          </a:r>
          <a:r>
            <a:rPr lang="en-US" dirty="0" err="1"/>
            <a:t>sapi</a:t>
          </a:r>
          <a:r>
            <a:rPr lang="en-US" dirty="0"/>
            <a:t>. </a:t>
          </a:r>
          <a:endParaRPr lang="en-AU" dirty="0"/>
        </a:p>
      </dgm:t>
    </dgm:pt>
    <dgm:pt modelId="{A9017C32-5FF9-4F75-B6A1-743686156CD2}" type="parTrans" cxnId="{D16EA92E-FB39-482B-B349-333EF41AC3E6}">
      <dgm:prSet/>
      <dgm:spPr/>
      <dgm:t>
        <a:bodyPr/>
        <a:lstStyle/>
        <a:p>
          <a:endParaRPr lang="en-AU"/>
        </a:p>
      </dgm:t>
    </dgm:pt>
    <dgm:pt modelId="{FDB09897-714E-423E-8894-5F2BB3D74476}" type="sibTrans" cxnId="{D16EA92E-FB39-482B-B349-333EF41AC3E6}">
      <dgm:prSet/>
      <dgm:spPr/>
      <dgm:t>
        <a:bodyPr/>
        <a:lstStyle/>
        <a:p>
          <a:endParaRPr lang="en-AU"/>
        </a:p>
      </dgm:t>
    </dgm:pt>
    <dgm:pt modelId="{284E9A8E-F3E5-429B-83E6-721132568463}">
      <dgm:prSet phldrT="[Text]"/>
      <dgm:spPr/>
      <dgm:t>
        <a:bodyPr/>
        <a:lstStyle/>
        <a:p>
          <a:r>
            <a:rPr lang="en-US" dirty="0" err="1"/>
            <a:t>Terbukti</a:t>
          </a:r>
          <a:r>
            <a:rPr lang="en-US" dirty="0"/>
            <a:t> </a:t>
          </a:r>
          <a:r>
            <a:rPr lang="en-US" dirty="0" err="1"/>
            <a:t>Pasal</a:t>
          </a:r>
          <a:r>
            <a:rPr lang="en-US" dirty="0"/>
            <a:t> 12 </a:t>
          </a:r>
          <a:r>
            <a:rPr lang="en-US" dirty="0" err="1"/>
            <a:t>huruf</a:t>
          </a:r>
          <a:r>
            <a:rPr lang="en-US" dirty="0"/>
            <a:t> a. Karena </a:t>
          </a:r>
          <a:r>
            <a:rPr lang="en-US" dirty="0" err="1"/>
            <a:t>didasari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DPR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kewenangan</a:t>
          </a:r>
          <a:r>
            <a:rPr lang="en-US" dirty="0"/>
            <a:t> </a:t>
          </a:r>
          <a:r>
            <a:rPr lang="en-US" dirty="0" err="1"/>
            <a:t>mengurus</a:t>
          </a:r>
          <a:r>
            <a:rPr lang="en-US" dirty="0"/>
            <a:t> </a:t>
          </a:r>
          <a:r>
            <a:rPr lang="en-US" dirty="0" err="1"/>
            <a:t>impor</a:t>
          </a:r>
          <a:r>
            <a:rPr lang="en-US" dirty="0"/>
            <a:t> </a:t>
          </a:r>
          <a:r>
            <a:rPr lang="en-US" dirty="0" err="1"/>
            <a:t>daging</a:t>
          </a:r>
          <a:r>
            <a:rPr lang="en-US" dirty="0"/>
            <a:t> </a:t>
          </a:r>
          <a:r>
            <a:rPr lang="en-US" dirty="0" err="1"/>
            <a:t>sapi</a:t>
          </a:r>
          <a:r>
            <a:rPr lang="en-US" dirty="0"/>
            <a:t>. </a:t>
          </a:r>
          <a:r>
            <a:rPr lang="en-US" dirty="0" err="1"/>
            <a:t>Pertimbangan</a:t>
          </a:r>
          <a:r>
            <a:rPr lang="en-US" dirty="0"/>
            <a:t> </a:t>
          </a:r>
          <a:r>
            <a:rPr lang="en-US" dirty="0" err="1"/>
            <a:t>partai</a:t>
          </a:r>
          <a:r>
            <a:rPr lang="en-US" dirty="0"/>
            <a:t> </a:t>
          </a:r>
          <a:r>
            <a:rPr lang="en-US" dirty="0" err="1"/>
            <a:t>jg</a:t>
          </a:r>
          <a:r>
            <a:rPr lang="en-US" dirty="0"/>
            <a:t> (</a:t>
          </a:r>
          <a:r>
            <a:rPr lang="en-US" dirty="0" err="1"/>
            <a:t>Mentan</a:t>
          </a:r>
          <a:r>
            <a:rPr lang="en-US" dirty="0"/>
            <a:t> </a:t>
          </a:r>
          <a:r>
            <a:rPr lang="en-US" dirty="0" err="1"/>
            <a:t>anggota</a:t>
          </a:r>
          <a:r>
            <a:rPr lang="en-US" dirty="0"/>
            <a:t> PKS)</a:t>
          </a:r>
          <a:endParaRPr lang="en-AU" dirty="0"/>
        </a:p>
      </dgm:t>
    </dgm:pt>
    <dgm:pt modelId="{4FF8060F-3764-4C42-A60A-AB6FE4ED6B7E}" type="parTrans" cxnId="{FF300BEC-4238-4089-BC17-B5DC09C3CCCC}">
      <dgm:prSet/>
      <dgm:spPr/>
      <dgm:t>
        <a:bodyPr/>
        <a:lstStyle/>
        <a:p>
          <a:endParaRPr lang="en-AU"/>
        </a:p>
      </dgm:t>
    </dgm:pt>
    <dgm:pt modelId="{78D7992D-5257-494A-9E45-0CBFB98F43CF}" type="sibTrans" cxnId="{FF300BEC-4238-4089-BC17-B5DC09C3CCCC}">
      <dgm:prSet/>
      <dgm:spPr/>
      <dgm:t>
        <a:bodyPr/>
        <a:lstStyle/>
        <a:p>
          <a:endParaRPr lang="en-AU"/>
        </a:p>
      </dgm:t>
    </dgm:pt>
    <dgm:pt modelId="{AAF0556A-2846-4B47-889E-5D1C932DA0CC}">
      <dgm:prSet phldrT="[Text]"/>
      <dgm:spPr/>
      <dgm:t>
        <a:bodyPr/>
        <a:lstStyle/>
        <a:p>
          <a:r>
            <a:rPr lang="en-US" dirty="0" err="1"/>
            <a:t>Kasus</a:t>
          </a:r>
          <a:r>
            <a:rPr lang="en-US" dirty="0"/>
            <a:t> </a:t>
          </a:r>
          <a:r>
            <a:rPr lang="en-US" dirty="0" err="1"/>
            <a:t>Nurhadi</a:t>
          </a:r>
          <a:endParaRPr lang="en-AU" dirty="0"/>
        </a:p>
      </dgm:t>
    </dgm:pt>
    <dgm:pt modelId="{3FC24100-96F8-4447-9B76-91DD135A1518}" type="parTrans" cxnId="{514B6035-191D-4BCF-BAD1-D5A41C675D7A}">
      <dgm:prSet/>
      <dgm:spPr/>
      <dgm:t>
        <a:bodyPr/>
        <a:lstStyle/>
        <a:p>
          <a:endParaRPr lang="en-AU"/>
        </a:p>
      </dgm:t>
    </dgm:pt>
    <dgm:pt modelId="{C9C106DE-A937-414F-8967-CFDBC645CB29}" type="sibTrans" cxnId="{514B6035-191D-4BCF-BAD1-D5A41C675D7A}">
      <dgm:prSet/>
      <dgm:spPr/>
      <dgm:t>
        <a:bodyPr/>
        <a:lstStyle/>
        <a:p>
          <a:endParaRPr lang="en-AU"/>
        </a:p>
      </dgm:t>
    </dgm:pt>
    <dgm:pt modelId="{B74AEBCF-1DD9-44BF-A89E-16628B312C26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12 </a:t>
          </a:r>
          <a:r>
            <a:rPr lang="en-US" dirty="0" err="1"/>
            <a:t>huruf</a:t>
          </a:r>
          <a:r>
            <a:rPr lang="en-US" dirty="0"/>
            <a:t> a </a:t>
          </a:r>
          <a:r>
            <a:rPr lang="en-US" dirty="0" err="1"/>
            <a:t>didakwakan</a:t>
          </a:r>
          <a:r>
            <a:rPr lang="en-US" dirty="0"/>
            <a:t>. </a:t>
          </a:r>
          <a:r>
            <a:rPr lang="en-US" dirty="0" err="1"/>
            <a:t>Namun</a:t>
          </a:r>
          <a:r>
            <a:rPr lang="en-US" dirty="0"/>
            <a:t>, hakim </a:t>
          </a:r>
          <a:r>
            <a:rPr lang="en-US" dirty="0" err="1"/>
            <a:t>memilih</a:t>
          </a:r>
          <a:r>
            <a:rPr lang="en-US" dirty="0"/>
            <a:t> </a:t>
          </a:r>
          <a:r>
            <a:rPr lang="en-US" dirty="0" err="1"/>
            <a:t>Pasal</a:t>
          </a:r>
          <a:r>
            <a:rPr lang="en-US" dirty="0"/>
            <a:t> 11 UU PTPK. </a:t>
          </a:r>
          <a:endParaRPr lang="en-AU" dirty="0"/>
        </a:p>
      </dgm:t>
    </dgm:pt>
    <dgm:pt modelId="{07E223FD-0A21-418E-976C-979F00CF18F7}" type="parTrans" cxnId="{65891004-CB82-40C2-A35E-396964184DB2}">
      <dgm:prSet/>
      <dgm:spPr/>
      <dgm:t>
        <a:bodyPr/>
        <a:lstStyle/>
        <a:p>
          <a:endParaRPr lang="en-AU"/>
        </a:p>
      </dgm:t>
    </dgm:pt>
    <dgm:pt modelId="{65D8D388-6374-4787-981B-7D3AA6874A30}" type="sibTrans" cxnId="{65891004-CB82-40C2-A35E-396964184DB2}">
      <dgm:prSet/>
      <dgm:spPr/>
      <dgm:t>
        <a:bodyPr/>
        <a:lstStyle/>
        <a:p>
          <a:endParaRPr lang="en-AU"/>
        </a:p>
      </dgm:t>
    </dgm:pt>
    <dgm:pt modelId="{4D22DC42-0407-4C52-9C76-376661358B45}">
      <dgm:prSet phldrT="[Text]"/>
      <dgm:spPr/>
      <dgm:t>
        <a:bodyPr/>
        <a:lstStyle/>
        <a:p>
          <a:r>
            <a:rPr lang="en-US" dirty="0" err="1"/>
            <a:t>Pemberian</a:t>
          </a:r>
          <a:r>
            <a:rPr lang="en-US" dirty="0"/>
            <a:t> </a:t>
          </a:r>
          <a:r>
            <a:rPr lang="en-US" dirty="0" err="1"/>
            <a:t>suap</a:t>
          </a:r>
          <a:r>
            <a:rPr lang="en-US" dirty="0"/>
            <a:t>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jabatannya</a:t>
          </a:r>
          <a:r>
            <a:rPr lang="en-US" dirty="0"/>
            <a:t> </a:t>
          </a:r>
          <a:r>
            <a:rPr lang="en-US" dirty="0" err="1"/>
            <a:t>Nurhadi</a:t>
          </a:r>
          <a:r>
            <a:rPr lang="en-US" dirty="0"/>
            <a:t> </a:t>
          </a:r>
          <a:r>
            <a:rPr lang="en-US" dirty="0" err="1"/>
            <a:t>sbg</a:t>
          </a:r>
          <a:r>
            <a:rPr lang="en-US" dirty="0"/>
            <a:t> </a:t>
          </a:r>
          <a:r>
            <a:rPr lang="en-US" dirty="0" err="1"/>
            <a:t>Sekretaris</a:t>
          </a:r>
          <a:r>
            <a:rPr lang="en-US" dirty="0"/>
            <a:t> MA.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pembahasan</a:t>
          </a:r>
          <a:r>
            <a:rPr lang="en-US" dirty="0"/>
            <a:t> </a:t>
          </a:r>
          <a:r>
            <a:rPr lang="en-US" dirty="0" err="1"/>
            <a:t>kenapa</a:t>
          </a:r>
          <a:r>
            <a:rPr lang="en-US" dirty="0"/>
            <a:t> </a:t>
          </a:r>
          <a:r>
            <a:rPr lang="en-US" dirty="0" err="1"/>
            <a:t>Pasal</a:t>
          </a:r>
          <a:r>
            <a:rPr lang="en-US" dirty="0"/>
            <a:t> 12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tepat</a:t>
          </a:r>
          <a:r>
            <a:rPr lang="en-US" dirty="0"/>
            <a:t>. </a:t>
          </a:r>
          <a:endParaRPr lang="en-AU" dirty="0"/>
        </a:p>
      </dgm:t>
    </dgm:pt>
    <dgm:pt modelId="{F313CEB3-DE8F-49EB-B4EA-CBD52F50F5BD}" type="parTrans" cxnId="{62FFD1A3-4F58-4209-BAC3-F346C873B430}">
      <dgm:prSet/>
      <dgm:spPr/>
      <dgm:t>
        <a:bodyPr/>
        <a:lstStyle/>
        <a:p>
          <a:endParaRPr lang="en-AU"/>
        </a:p>
      </dgm:t>
    </dgm:pt>
    <dgm:pt modelId="{4E9C8066-48CF-4985-977F-DE464440C60C}" type="sibTrans" cxnId="{62FFD1A3-4F58-4209-BAC3-F346C873B430}">
      <dgm:prSet/>
      <dgm:spPr/>
      <dgm:t>
        <a:bodyPr/>
        <a:lstStyle/>
        <a:p>
          <a:endParaRPr lang="en-AU"/>
        </a:p>
      </dgm:t>
    </dgm:pt>
    <dgm:pt modelId="{62ADF06D-C682-4CA7-86D8-29125C6C2BCD}">
      <dgm:prSet phldrT="[Text]"/>
      <dgm:spPr/>
      <dgm:t>
        <a:bodyPr/>
        <a:lstStyle/>
        <a:p>
          <a:r>
            <a:rPr lang="en-US" dirty="0"/>
            <a:t>PSM</a:t>
          </a:r>
          <a:endParaRPr lang="en-AU" dirty="0"/>
        </a:p>
      </dgm:t>
    </dgm:pt>
    <dgm:pt modelId="{46AD2072-DBEA-475C-ACC8-4E33BBA974A9}" type="parTrans" cxnId="{29E9EBA0-707D-4BB9-ADA0-DA1EBC78FD2D}">
      <dgm:prSet/>
      <dgm:spPr/>
      <dgm:t>
        <a:bodyPr/>
        <a:lstStyle/>
        <a:p>
          <a:endParaRPr lang="en-AU"/>
        </a:p>
      </dgm:t>
    </dgm:pt>
    <dgm:pt modelId="{46332757-46CE-4A45-BACB-BFA67C241601}" type="sibTrans" cxnId="{29E9EBA0-707D-4BB9-ADA0-DA1EBC78FD2D}">
      <dgm:prSet/>
      <dgm:spPr/>
      <dgm:t>
        <a:bodyPr/>
        <a:lstStyle/>
        <a:p>
          <a:endParaRPr lang="en-AU"/>
        </a:p>
      </dgm:t>
    </dgm:pt>
    <dgm:pt modelId="{75156355-5735-4857-96B8-4010DBD180BE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12 </a:t>
          </a:r>
          <a:r>
            <a:rPr lang="en-US" dirty="0" err="1"/>
            <a:t>huruf</a:t>
          </a:r>
          <a:r>
            <a:rPr lang="en-US" dirty="0"/>
            <a:t> a </a:t>
          </a:r>
          <a:r>
            <a:rPr lang="en-US" dirty="0" err="1"/>
            <a:t>samasekali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didakwakan</a:t>
          </a:r>
          <a:r>
            <a:rPr lang="en-US" dirty="0"/>
            <a:t>. </a:t>
          </a:r>
          <a:endParaRPr lang="en-AU" dirty="0"/>
        </a:p>
      </dgm:t>
    </dgm:pt>
    <dgm:pt modelId="{327A3E6A-ABB8-4C3D-A955-7E932B0DA7E4}" type="parTrans" cxnId="{F638C4FB-4FFE-4DAD-B8F7-90E0177C09C6}">
      <dgm:prSet/>
      <dgm:spPr/>
      <dgm:t>
        <a:bodyPr/>
        <a:lstStyle/>
        <a:p>
          <a:endParaRPr lang="en-AU"/>
        </a:p>
      </dgm:t>
    </dgm:pt>
    <dgm:pt modelId="{EB7CE323-7E96-4CCF-88D3-73CBAD545861}" type="sibTrans" cxnId="{F638C4FB-4FFE-4DAD-B8F7-90E0177C09C6}">
      <dgm:prSet/>
      <dgm:spPr/>
      <dgm:t>
        <a:bodyPr/>
        <a:lstStyle/>
        <a:p>
          <a:endParaRPr lang="en-AU"/>
        </a:p>
      </dgm:t>
    </dgm:pt>
    <dgm:pt modelId="{A9643191-B68C-4B08-B208-788E9891EA7E}">
      <dgm:prSet phldrT="[Text]"/>
      <dgm:spPr/>
      <dgm:t>
        <a:bodyPr/>
        <a:lstStyle/>
        <a:p>
          <a:r>
            <a:rPr lang="en-US" dirty="0"/>
            <a:t>7.1 M. 4 </a:t>
          </a:r>
          <a:r>
            <a:rPr lang="en-US" dirty="0" err="1"/>
            <a:t>th</a:t>
          </a:r>
          <a:r>
            <a:rPr lang="en-US" dirty="0"/>
            <a:t> </a:t>
          </a:r>
          <a:r>
            <a:rPr lang="en-US" dirty="0" err="1"/>
            <a:t>penjara</a:t>
          </a:r>
          <a:endParaRPr lang="en-AU" dirty="0"/>
        </a:p>
      </dgm:t>
    </dgm:pt>
    <dgm:pt modelId="{2F29533A-82FB-42BF-A225-B6892A020EAA}" type="parTrans" cxnId="{CCFE2817-6D34-437E-BE4A-01F9D8840BCD}">
      <dgm:prSet/>
      <dgm:spPr/>
      <dgm:t>
        <a:bodyPr/>
        <a:lstStyle/>
        <a:p>
          <a:endParaRPr lang="en-AU"/>
        </a:p>
      </dgm:t>
    </dgm:pt>
    <dgm:pt modelId="{B25D46FF-AAF6-4CE0-B8B8-3547D85F5F26}" type="sibTrans" cxnId="{CCFE2817-6D34-437E-BE4A-01F9D8840BCD}">
      <dgm:prSet/>
      <dgm:spPr/>
      <dgm:t>
        <a:bodyPr/>
        <a:lstStyle/>
        <a:p>
          <a:endParaRPr lang="en-AU"/>
        </a:p>
      </dgm:t>
    </dgm:pt>
    <dgm:pt modelId="{CA17A15A-1C7D-43F7-99C7-36DB3CDD009C}">
      <dgm:prSet phldrT="[Text]"/>
      <dgm:spPr/>
      <dgm:t>
        <a:bodyPr/>
        <a:lstStyle/>
        <a:p>
          <a:r>
            <a:rPr lang="en-US" dirty="0"/>
            <a:t>87 M </a:t>
          </a:r>
          <a:r>
            <a:rPr lang="en-US" dirty="0" err="1"/>
            <a:t>diterima</a:t>
          </a:r>
          <a:r>
            <a:rPr lang="en-US" dirty="0"/>
            <a:t>. 6 </a:t>
          </a:r>
          <a:r>
            <a:rPr lang="en-US" dirty="0" err="1"/>
            <a:t>th</a:t>
          </a:r>
          <a:r>
            <a:rPr lang="en-US" dirty="0"/>
            <a:t> </a:t>
          </a:r>
          <a:r>
            <a:rPr lang="en-US" dirty="0" err="1"/>
            <a:t>Penjara</a:t>
          </a:r>
          <a:endParaRPr lang="en-AU" dirty="0"/>
        </a:p>
      </dgm:t>
    </dgm:pt>
    <dgm:pt modelId="{CAB888E1-D69F-4BC2-B25B-986EA539EF35}" type="parTrans" cxnId="{5DED0A29-A86F-4D6F-BE0B-F45923D7ADF6}">
      <dgm:prSet/>
      <dgm:spPr/>
    </dgm:pt>
    <dgm:pt modelId="{50B71E5F-18F8-43E8-8E95-901AC13F041E}" type="sibTrans" cxnId="{5DED0A29-A86F-4D6F-BE0B-F45923D7ADF6}">
      <dgm:prSet/>
      <dgm:spPr/>
    </dgm:pt>
    <dgm:pt modelId="{38D1CF74-A734-43C6-8BE1-BA05000C4E7D}">
      <dgm:prSet phldrT="[Text]"/>
      <dgm:spPr/>
      <dgm:t>
        <a:bodyPr/>
        <a:lstStyle/>
        <a:p>
          <a:r>
            <a:rPr lang="en-US" dirty="0"/>
            <a:t>1.3 M </a:t>
          </a:r>
          <a:r>
            <a:rPr lang="en-US" dirty="0" err="1"/>
            <a:t>diterima</a:t>
          </a:r>
          <a:r>
            <a:rPr lang="en-US" dirty="0"/>
            <a:t>. 18 </a:t>
          </a:r>
          <a:r>
            <a:rPr lang="en-US" dirty="0" err="1"/>
            <a:t>th</a:t>
          </a:r>
          <a:r>
            <a:rPr lang="en-US" dirty="0"/>
            <a:t> </a:t>
          </a:r>
          <a:r>
            <a:rPr lang="en-US" dirty="0" err="1"/>
            <a:t>Penjara</a:t>
          </a:r>
          <a:endParaRPr lang="en-AU" dirty="0"/>
        </a:p>
      </dgm:t>
    </dgm:pt>
    <dgm:pt modelId="{B11AF96A-A016-4A3C-B97B-E2314F60F29C}" type="parTrans" cxnId="{8F1DE4AF-CD49-4F96-85FA-F9AFA962E28A}">
      <dgm:prSet/>
      <dgm:spPr/>
    </dgm:pt>
    <dgm:pt modelId="{034C7C8A-1930-4B1F-9B9E-DFC711DA200B}" type="sibTrans" cxnId="{8F1DE4AF-CD49-4F96-85FA-F9AFA962E28A}">
      <dgm:prSet/>
      <dgm:spPr/>
    </dgm:pt>
    <dgm:pt modelId="{B7267F17-84EA-41B3-A6B0-E62F8A4773A7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11 yang </a:t>
          </a:r>
          <a:r>
            <a:rPr lang="en-US" dirty="0" err="1"/>
            <a:t>dianggap</a:t>
          </a:r>
          <a:r>
            <a:rPr lang="en-US" dirty="0"/>
            <a:t> </a:t>
          </a:r>
          <a:r>
            <a:rPr lang="en-US" dirty="0" err="1"/>
            <a:t>terbukti</a:t>
          </a:r>
          <a:r>
            <a:rPr lang="en-US" dirty="0"/>
            <a:t>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kewenangan</a:t>
          </a:r>
          <a:r>
            <a:rPr lang="en-US" dirty="0"/>
            <a:t> fatwa dan </a:t>
          </a:r>
          <a:r>
            <a:rPr lang="en-US" dirty="0" err="1"/>
            <a:t>penundaan</a:t>
          </a:r>
          <a:r>
            <a:rPr lang="en-US" dirty="0"/>
            <a:t> </a:t>
          </a:r>
          <a:r>
            <a:rPr lang="en-US" dirty="0" err="1"/>
            <a:t>eksekusi</a:t>
          </a:r>
          <a:r>
            <a:rPr lang="en-US" dirty="0"/>
            <a:t>. </a:t>
          </a:r>
          <a:endParaRPr lang="en-AU" dirty="0"/>
        </a:p>
      </dgm:t>
    </dgm:pt>
    <dgm:pt modelId="{9177A975-78A6-46BE-8191-DF3AABA79B44}" type="parTrans" cxnId="{FE57B8B2-D0E3-4E0E-BAF3-DD434A6F4B86}">
      <dgm:prSet/>
      <dgm:spPr/>
    </dgm:pt>
    <dgm:pt modelId="{A5A5EC40-2C48-448A-AAC4-4FE82317ABFF}" type="sibTrans" cxnId="{FE57B8B2-D0E3-4E0E-BAF3-DD434A6F4B86}">
      <dgm:prSet/>
      <dgm:spPr/>
    </dgm:pt>
    <dgm:pt modelId="{397F68A6-DE48-491A-A266-63B05FFBE82B}" type="pres">
      <dgm:prSet presAssocID="{168A35B6-BF20-4A08-A232-721147AEB083}" presName="Name0" presStyleCnt="0">
        <dgm:presLayoutVars>
          <dgm:dir/>
          <dgm:animLvl val="lvl"/>
          <dgm:resizeHandles val="exact"/>
        </dgm:presLayoutVars>
      </dgm:prSet>
      <dgm:spPr/>
    </dgm:pt>
    <dgm:pt modelId="{3712286C-E103-4FC6-B36D-BC61A7A235AF}" type="pres">
      <dgm:prSet presAssocID="{ED72CA8F-9DFB-4619-A8DB-3B81F1C61EE0}" presName="composite" presStyleCnt="0"/>
      <dgm:spPr/>
    </dgm:pt>
    <dgm:pt modelId="{88416DE2-6923-457E-9AB5-CAD1122BBD78}" type="pres">
      <dgm:prSet presAssocID="{ED72CA8F-9DFB-4619-A8DB-3B81F1C61EE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A2B8C0D-0BEF-4634-8340-117F5D9A1B37}" type="pres">
      <dgm:prSet presAssocID="{ED72CA8F-9DFB-4619-A8DB-3B81F1C61EE0}" presName="desTx" presStyleLbl="alignAccFollowNode1" presStyleIdx="0" presStyleCnt="3">
        <dgm:presLayoutVars>
          <dgm:bulletEnabled val="1"/>
        </dgm:presLayoutVars>
      </dgm:prSet>
      <dgm:spPr/>
    </dgm:pt>
    <dgm:pt modelId="{91EC89F9-DB87-48B2-B899-EF0B6F018CF9}" type="pres">
      <dgm:prSet presAssocID="{EE6285CB-9A1B-450E-93FA-E14385BCEDB2}" presName="space" presStyleCnt="0"/>
      <dgm:spPr/>
    </dgm:pt>
    <dgm:pt modelId="{543F9C7E-4A06-41F5-917C-535522F0A20A}" type="pres">
      <dgm:prSet presAssocID="{AAF0556A-2846-4B47-889E-5D1C932DA0CC}" presName="composite" presStyleCnt="0"/>
      <dgm:spPr/>
    </dgm:pt>
    <dgm:pt modelId="{AAD4D88E-1874-46DC-8AC4-307897C2D99A}" type="pres">
      <dgm:prSet presAssocID="{AAF0556A-2846-4B47-889E-5D1C932DA0C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5BC6048-0996-472F-8A2B-BAA685ECB552}" type="pres">
      <dgm:prSet presAssocID="{AAF0556A-2846-4B47-889E-5D1C932DA0CC}" presName="desTx" presStyleLbl="alignAccFollowNode1" presStyleIdx="1" presStyleCnt="3">
        <dgm:presLayoutVars>
          <dgm:bulletEnabled val="1"/>
        </dgm:presLayoutVars>
      </dgm:prSet>
      <dgm:spPr/>
    </dgm:pt>
    <dgm:pt modelId="{1B39FE34-A72E-4C9C-B5BF-E81B0F706D34}" type="pres">
      <dgm:prSet presAssocID="{C9C106DE-A937-414F-8967-CFDBC645CB29}" presName="space" presStyleCnt="0"/>
      <dgm:spPr/>
    </dgm:pt>
    <dgm:pt modelId="{C66794AE-FC39-4EED-A758-EFFF13560011}" type="pres">
      <dgm:prSet presAssocID="{62ADF06D-C682-4CA7-86D8-29125C6C2BCD}" presName="composite" presStyleCnt="0"/>
      <dgm:spPr/>
    </dgm:pt>
    <dgm:pt modelId="{A35D042C-88AE-4EF8-B3B8-D7671EBF0559}" type="pres">
      <dgm:prSet presAssocID="{62ADF06D-C682-4CA7-86D8-29125C6C2BC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0D0BC5A-5647-466C-82ED-7BF3C23A72C1}" type="pres">
      <dgm:prSet presAssocID="{62ADF06D-C682-4CA7-86D8-29125C6C2BC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5891004-CB82-40C2-A35E-396964184DB2}" srcId="{AAF0556A-2846-4B47-889E-5D1C932DA0CC}" destId="{B74AEBCF-1DD9-44BF-A89E-16628B312C26}" srcOrd="0" destOrd="0" parTransId="{07E223FD-0A21-418E-976C-979F00CF18F7}" sibTransId="{65D8D388-6374-4787-981B-7D3AA6874A30}"/>
    <dgm:cxn modelId="{E3CD5112-75B4-4803-82B9-5FF7199E6B94}" type="presOf" srcId="{75156355-5735-4857-96B8-4010DBD180BE}" destId="{90D0BC5A-5647-466C-82ED-7BF3C23A72C1}" srcOrd="0" destOrd="0" presId="urn:microsoft.com/office/officeart/2005/8/layout/hList1"/>
    <dgm:cxn modelId="{CCFE2817-6D34-437E-BE4A-01F9D8840BCD}" srcId="{62ADF06D-C682-4CA7-86D8-29125C6C2BCD}" destId="{A9643191-B68C-4B08-B208-788E9891EA7E}" srcOrd="2" destOrd="0" parTransId="{2F29533A-82FB-42BF-A225-B6892A020EAA}" sibTransId="{B25D46FF-AAF6-4CE0-B8B8-3547D85F5F26}"/>
    <dgm:cxn modelId="{B469C61E-4144-4C59-B441-2BDD91978A07}" type="presOf" srcId="{A9643191-B68C-4B08-B208-788E9891EA7E}" destId="{90D0BC5A-5647-466C-82ED-7BF3C23A72C1}" srcOrd="0" destOrd="2" presId="urn:microsoft.com/office/officeart/2005/8/layout/hList1"/>
    <dgm:cxn modelId="{5DED0A29-A86F-4D6F-BE0B-F45923D7ADF6}" srcId="{AAF0556A-2846-4B47-889E-5D1C932DA0CC}" destId="{CA17A15A-1C7D-43F7-99C7-36DB3CDD009C}" srcOrd="2" destOrd="0" parTransId="{CAB888E1-D69F-4BC2-B25B-986EA539EF35}" sibTransId="{50B71E5F-18F8-43E8-8E95-901AC13F041E}"/>
    <dgm:cxn modelId="{D16EA92E-FB39-482B-B349-333EF41AC3E6}" srcId="{ED72CA8F-9DFB-4619-A8DB-3B81F1C61EE0}" destId="{B6C2D214-DFBB-44C1-AB40-93953986FC4F}" srcOrd="0" destOrd="0" parTransId="{A9017C32-5FF9-4F75-B6A1-743686156CD2}" sibTransId="{FDB09897-714E-423E-8894-5F2BB3D74476}"/>
    <dgm:cxn modelId="{77CB962F-EC98-4401-A1C3-0C32D14BC571}" srcId="{168A35B6-BF20-4A08-A232-721147AEB083}" destId="{ED72CA8F-9DFB-4619-A8DB-3B81F1C61EE0}" srcOrd="0" destOrd="0" parTransId="{1C51FE11-358D-4A3E-8DC6-8A377DA229DB}" sibTransId="{EE6285CB-9A1B-450E-93FA-E14385BCEDB2}"/>
    <dgm:cxn modelId="{514B6035-191D-4BCF-BAD1-D5A41C675D7A}" srcId="{168A35B6-BF20-4A08-A232-721147AEB083}" destId="{AAF0556A-2846-4B47-889E-5D1C932DA0CC}" srcOrd="1" destOrd="0" parTransId="{3FC24100-96F8-4447-9B76-91DD135A1518}" sibTransId="{C9C106DE-A937-414F-8967-CFDBC645CB29}"/>
    <dgm:cxn modelId="{9DA9E569-33CC-46CD-96F3-3A11DD90F733}" type="presOf" srcId="{168A35B6-BF20-4A08-A232-721147AEB083}" destId="{397F68A6-DE48-491A-A266-63B05FFBE82B}" srcOrd="0" destOrd="0" presId="urn:microsoft.com/office/officeart/2005/8/layout/hList1"/>
    <dgm:cxn modelId="{94014772-9AAF-4B53-B832-D79712AA9410}" type="presOf" srcId="{38D1CF74-A734-43C6-8BE1-BA05000C4E7D}" destId="{1A2B8C0D-0BEF-4634-8340-117F5D9A1B37}" srcOrd="0" destOrd="2" presId="urn:microsoft.com/office/officeart/2005/8/layout/hList1"/>
    <dgm:cxn modelId="{098AEF75-3F6F-43D4-AD67-863D6A6795D0}" type="presOf" srcId="{CA17A15A-1C7D-43F7-99C7-36DB3CDD009C}" destId="{45BC6048-0996-472F-8A2B-BAA685ECB552}" srcOrd="0" destOrd="2" presId="urn:microsoft.com/office/officeart/2005/8/layout/hList1"/>
    <dgm:cxn modelId="{D25F3C95-3879-4219-AA62-14C69C5B6DDB}" type="presOf" srcId="{284E9A8E-F3E5-429B-83E6-721132568463}" destId="{1A2B8C0D-0BEF-4634-8340-117F5D9A1B37}" srcOrd="0" destOrd="1" presId="urn:microsoft.com/office/officeart/2005/8/layout/hList1"/>
    <dgm:cxn modelId="{85416196-E5BD-4FD9-8AA9-55EC190C67B4}" type="presOf" srcId="{AAF0556A-2846-4B47-889E-5D1C932DA0CC}" destId="{AAD4D88E-1874-46DC-8AC4-307897C2D99A}" srcOrd="0" destOrd="0" presId="urn:microsoft.com/office/officeart/2005/8/layout/hList1"/>
    <dgm:cxn modelId="{29E9EBA0-707D-4BB9-ADA0-DA1EBC78FD2D}" srcId="{168A35B6-BF20-4A08-A232-721147AEB083}" destId="{62ADF06D-C682-4CA7-86D8-29125C6C2BCD}" srcOrd="2" destOrd="0" parTransId="{46AD2072-DBEA-475C-ACC8-4E33BBA974A9}" sibTransId="{46332757-46CE-4A45-BACB-BFA67C241601}"/>
    <dgm:cxn modelId="{62FFD1A3-4F58-4209-BAC3-F346C873B430}" srcId="{AAF0556A-2846-4B47-889E-5D1C932DA0CC}" destId="{4D22DC42-0407-4C52-9C76-376661358B45}" srcOrd="1" destOrd="0" parTransId="{F313CEB3-DE8F-49EB-B4EA-CBD52F50F5BD}" sibTransId="{4E9C8066-48CF-4985-977F-DE464440C60C}"/>
    <dgm:cxn modelId="{1C8AFDA5-EC0B-40C7-AAC9-3878DF84BA46}" type="presOf" srcId="{B7267F17-84EA-41B3-A6B0-E62F8A4773A7}" destId="{90D0BC5A-5647-466C-82ED-7BF3C23A72C1}" srcOrd="0" destOrd="1" presId="urn:microsoft.com/office/officeart/2005/8/layout/hList1"/>
    <dgm:cxn modelId="{8F1DE4AF-CD49-4F96-85FA-F9AFA962E28A}" srcId="{ED72CA8F-9DFB-4619-A8DB-3B81F1C61EE0}" destId="{38D1CF74-A734-43C6-8BE1-BA05000C4E7D}" srcOrd="2" destOrd="0" parTransId="{B11AF96A-A016-4A3C-B97B-E2314F60F29C}" sibTransId="{034C7C8A-1930-4B1F-9B9E-DFC711DA200B}"/>
    <dgm:cxn modelId="{FE57B8B2-D0E3-4E0E-BAF3-DD434A6F4B86}" srcId="{62ADF06D-C682-4CA7-86D8-29125C6C2BCD}" destId="{B7267F17-84EA-41B3-A6B0-E62F8A4773A7}" srcOrd="1" destOrd="0" parTransId="{9177A975-78A6-46BE-8191-DF3AABA79B44}" sibTransId="{A5A5EC40-2C48-448A-AAC4-4FE82317ABFF}"/>
    <dgm:cxn modelId="{A0CBF2B2-DA27-4D75-AA04-44E2C67F1060}" type="presOf" srcId="{B6C2D214-DFBB-44C1-AB40-93953986FC4F}" destId="{1A2B8C0D-0BEF-4634-8340-117F5D9A1B37}" srcOrd="0" destOrd="0" presId="urn:microsoft.com/office/officeart/2005/8/layout/hList1"/>
    <dgm:cxn modelId="{E9675DC1-EB04-463A-A097-9AABA40DABB4}" type="presOf" srcId="{62ADF06D-C682-4CA7-86D8-29125C6C2BCD}" destId="{A35D042C-88AE-4EF8-B3B8-D7671EBF0559}" srcOrd="0" destOrd="0" presId="urn:microsoft.com/office/officeart/2005/8/layout/hList1"/>
    <dgm:cxn modelId="{AF1683D8-DB31-43C3-99EF-5E2B28346CC8}" type="presOf" srcId="{4D22DC42-0407-4C52-9C76-376661358B45}" destId="{45BC6048-0996-472F-8A2B-BAA685ECB552}" srcOrd="0" destOrd="1" presId="urn:microsoft.com/office/officeart/2005/8/layout/hList1"/>
    <dgm:cxn modelId="{A69F36E2-9FBC-4E6B-8074-A42E0CACA131}" type="presOf" srcId="{ED72CA8F-9DFB-4619-A8DB-3B81F1C61EE0}" destId="{88416DE2-6923-457E-9AB5-CAD1122BBD78}" srcOrd="0" destOrd="0" presId="urn:microsoft.com/office/officeart/2005/8/layout/hList1"/>
    <dgm:cxn modelId="{FF300BEC-4238-4089-BC17-B5DC09C3CCCC}" srcId="{ED72CA8F-9DFB-4619-A8DB-3B81F1C61EE0}" destId="{284E9A8E-F3E5-429B-83E6-721132568463}" srcOrd="1" destOrd="0" parTransId="{4FF8060F-3764-4C42-A60A-AB6FE4ED6B7E}" sibTransId="{78D7992D-5257-494A-9E45-0CBFB98F43CF}"/>
    <dgm:cxn modelId="{78EA6BF3-F538-418A-8783-432E4A2E2053}" type="presOf" srcId="{B74AEBCF-1DD9-44BF-A89E-16628B312C26}" destId="{45BC6048-0996-472F-8A2B-BAA685ECB552}" srcOrd="0" destOrd="0" presId="urn:microsoft.com/office/officeart/2005/8/layout/hList1"/>
    <dgm:cxn modelId="{F638C4FB-4FFE-4DAD-B8F7-90E0177C09C6}" srcId="{62ADF06D-C682-4CA7-86D8-29125C6C2BCD}" destId="{75156355-5735-4857-96B8-4010DBD180BE}" srcOrd="0" destOrd="0" parTransId="{327A3E6A-ABB8-4C3D-A955-7E932B0DA7E4}" sibTransId="{EB7CE323-7E96-4CCF-88D3-73CBAD545861}"/>
    <dgm:cxn modelId="{0E573E41-9980-4AE2-884D-3E6CC805FB84}" type="presParOf" srcId="{397F68A6-DE48-491A-A266-63B05FFBE82B}" destId="{3712286C-E103-4FC6-B36D-BC61A7A235AF}" srcOrd="0" destOrd="0" presId="urn:microsoft.com/office/officeart/2005/8/layout/hList1"/>
    <dgm:cxn modelId="{0EFBE8E4-4E0E-4144-B789-00AC64A6CF71}" type="presParOf" srcId="{3712286C-E103-4FC6-B36D-BC61A7A235AF}" destId="{88416DE2-6923-457E-9AB5-CAD1122BBD78}" srcOrd="0" destOrd="0" presId="urn:microsoft.com/office/officeart/2005/8/layout/hList1"/>
    <dgm:cxn modelId="{E09F567E-4EF9-4B83-BC52-98CDA1AF75D8}" type="presParOf" srcId="{3712286C-E103-4FC6-B36D-BC61A7A235AF}" destId="{1A2B8C0D-0BEF-4634-8340-117F5D9A1B37}" srcOrd="1" destOrd="0" presId="urn:microsoft.com/office/officeart/2005/8/layout/hList1"/>
    <dgm:cxn modelId="{5283AD56-5443-497F-9D2B-671A9F334A4F}" type="presParOf" srcId="{397F68A6-DE48-491A-A266-63B05FFBE82B}" destId="{91EC89F9-DB87-48B2-B899-EF0B6F018CF9}" srcOrd="1" destOrd="0" presId="urn:microsoft.com/office/officeart/2005/8/layout/hList1"/>
    <dgm:cxn modelId="{1F1C9698-C9F8-45EB-BA32-5A8F3670ED84}" type="presParOf" srcId="{397F68A6-DE48-491A-A266-63B05FFBE82B}" destId="{543F9C7E-4A06-41F5-917C-535522F0A20A}" srcOrd="2" destOrd="0" presId="urn:microsoft.com/office/officeart/2005/8/layout/hList1"/>
    <dgm:cxn modelId="{9B2EB2E5-E762-4ABE-88DE-92BF41C25706}" type="presParOf" srcId="{543F9C7E-4A06-41F5-917C-535522F0A20A}" destId="{AAD4D88E-1874-46DC-8AC4-307897C2D99A}" srcOrd="0" destOrd="0" presId="urn:microsoft.com/office/officeart/2005/8/layout/hList1"/>
    <dgm:cxn modelId="{BE887520-6250-4CC3-A045-A7CBF2C2378A}" type="presParOf" srcId="{543F9C7E-4A06-41F5-917C-535522F0A20A}" destId="{45BC6048-0996-472F-8A2B-BAA685ECB552}" srcOrd="1" destOrd="0" presId="urn:microsoft.com/office/officeart/2005/8/layout/hList1"/>
    <dgm:cxn modelId="{C7EE9CC7-56B5-4764-A0A2-3BA62974A432}" type="presParOf" srcId="{397F68A6-DE48-491A-A266-63B05FFBE82B}" destId="{1B39FE34-A72E-4C9C-B5BF-E81B0F706D34}" srcOrd="3" destOrd="0" presId="urn:microsoft.com/office/officeart/2005/8/layout/hList1"/>
    <dgm:cxn modelId="{CD883FEA-4565-496E-BB9B-EB0DB1819155}" type="presParOf" srcId="{397F68A6-DE48-491A-A266-63B05FFBE82B}" destId="{C66794AE-FC39-4EED-A758-EFFF13560011}" srcOrd="4" destOrd="0" presId="urn:microsoft.com/office/officeart/2005/8/layout/hList1"/>
    <dgm:cxn modelId="{806DE9D4-9BC2-4E4D-9747-066D8B54232D}" type="presParOf" srcId="{C66794AE-FC39-4EED-A758-EFFF13560011}" destId="{A35D042C-88AE-4EF8-B3B8-D7671EBF0559}" srcOrd="0" destOrd="0" presId="urn:microsoft.com/office/officeart/2005/8/layout/hList1"/>
    <dgm:cxn modelId="{825D87E8-7BD6-47FF-9709-42F396F5AC4E}" type="presParOf" srcId="{C66794AE-FC39-4EED-A758-EFFF13560011}" destId="{90D0BC5A-5647-466C-82ED-7BF3C23A72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6FB9E6-2516-4D14-AD56-3E3FA0EBA0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BDBF128-D80E-475F-886B-8A89B83687E8}">
      <dgm:prSet phldrT="[Text]"/>
      <dgm:spPr/>
      <dgm:t>
        <a:bodyPr/>
        <a:lstStyle/>
        <a:p>
          <a:r>
            <a:rPr lang="en-US" dirty="0" err="1"/>
            <a:t>Korupsi</a:t>
          </a:r>
          <a:r>
            <a:rPr lang="en-US" dirty="0"/>
            <a:t> Ex- </a:t>
          </a:r>
          <a:r>
            <a:rPr lang="en-US" dirty="0" err="1"/>
            <a:t>Mensos</a:t>
          </a:r>
          <a:endParaRPr lang="en-AU" dirty="0"/>
        </a:p>
      </dgm:t>
    </dgm:pt>
    <dgm:pt modelId="{2A0136DA-50B2-48A7-BC2B-BE52974925D5}" type="parTrans" cxnId="{74E0B9DE-7D0C-4F12-8015-19BAB15A6CC8}">
      <dgm:prSet/>
      <dgm:spPr/>
      <dgm:t>
        <a:bodyPr/>
        <a:lstStyle/>
        <a:p>
          <a:endParaRPr lang="en-AU"/>
        </a:p>
      </dgm:t>
    </dgm:pt>
    <dgm:pt modelId="{2BCB30B2-5BDF-48D6-A793-718195AEE36A}" type="sibTrans" cxnId="{74E0B9DE-7D0C-4F12-8015-19BAB15A6CC8}">
      <dgm:prSet/>
      <dgm:spPr/>
      <dgm:t>
        <a:bodyPr/>
        <a:lstStyle/>
        <a:p>
          <a:endParaRPr lang="en-AU"/>
        </a:p>
      </dgm:t>
    </dgm:pt>
    <dgm:pt modelId="{61932974-B372-42CE-9F72-60F54B3EE868}">
      <dgm:prSet phldrT="[Text]"/>
      <dgm:spPr/>
      <dgm:t>
        <a:bodyPr/>
        <a:lstStyle/>
        <a:p>
          <a:r>
            <a:rPr lang="en-US" dirty="0" err="1"/>
            <a:t>Menerima</a:t>
          </a:r>
          <a:r>
            <a:rPr lang="en-US" dirty="0"/>
            <a:t> </a:t>
          </a:r>
          <a:r>
            <a:rPr lang="en-US" dirty="0" err="1"/>
            <a:t>suap</a:t>
          </a:r>
          <a:r>
            <a:rPr lang="en-US" dirty="0"/>
            <a:t> 14 M.</a:t>
          </a:r>
          <a:endParaRPr lang="en-AU" dirty="0"/>
        </a:p>
      </dgm:t>
    </dgm:pt>
    <dgm:pt modelId="{FA5D646E-7660-4747-B976-7764C7810A13}" type="parTrans" cxnId="{D235D423-AA18-46B7-AD7F-1203A805294A}">
      <dgm:prSet/>
      <dgm:spPr/>
      <dgm:t>
        <a:bodyPr/>
        <a:lstStyle/>
        <a:p>
          <a:endParaRPr lang="en-AU"/>
        </a:p>
      </dgm:t>
    </dgm:pt>
    <dgm:pt modelId="{F3802412-7947-4F86-831A-03029353DC3E}" type="sibTrans" cxnId="{D235D423-AA18-46B7-AD7F-1203A805294A}">
      <dgm:prSet/>
      <dgm:spPr/>
      <dgm:t>
        <a:bodyPr/>
        <a:lstStyle/>
        <a:p>
          <a:endParaRPr lang="en-AU"/>
        </a:p>
      </dgm:t>
    </dgm:pt>
    <dgm:pt modelId="{E5EA96A8-3229-475A-8F4E-48BCFC709574}">
      <dgm:prSet phldrT="[Text]"/>
      <dgm:spPr/>
      <dgm:t>
        <a:bodyPr/>
        <a:lstStyle/>
        <a:p>
          <a:r>
            <a:rPr lang="en-US" dirty="0" err="1"/>
            <a:t>Nurhadi</a:t>
          </a:r>
          <a:endParaRPr lang="en-AU" dirty="0"/>
        </a:p>
      </dgm:t>
    </dgm:pt>
    <dgm:pt modelId="{056B33CD-0C2F-49A2-9C32-A0FED6B6B0D9}" type="parTrans" cxnId="{97E50821-7A72-4138-B208-6AD079C6C9F3}">
      <dgm:prSet/>
      <dgm:spPr/>
      <dgm:t>
        <a:bodyPr/>
        <a:lstStyle/>
        <a:p>
          <a:endParaRPr lang="en-AU"/>
        </a:p>
      </dgm:t>
    </dgm:pt>
    <dgm:pt modelId="{6E1DB51B-6E6F-4697-BA4E-5ED8F119944C}" type="sibTrans" cxnId="{97E50821-7A72-4138-B208-6AD079C6C9F3}">
      <dgm:prSet/>
      <dgm:spPr/>
      <dgm:t>
        <a:bodyPr/>
        <a:lstStyle/>
        <a:p>
          <a:endParaRPr lang="en-AU"/>
        </a:p>
      </dgm:t>
    </dgm:pt>
    <dgm:pt modelId="{81C07B91-6ECC-4E45-A9B7-C84ECBA1E873}">
      <dgm:prSet phldrT="[Text]"/>
      <dgm:spPr/>
      <dgm:t>
        <a:bodyPr/>
        <a:lstStyle/>
        <a:p>
          <a:r>
            <a:rPr lang="en-US" dirty="0"/>
            <a:t>87 M </a:t>
          </a:r>
          <a:r>
            <a:rPr lang="en-US" dirty="0" err="1"/>
            <a:t>diterima</a:t>
          </a:r>
          <a:r>
            <a:rPr lang="en-US" dirty="0"/>
            <a:t> </a:t>
          </a:r>
          <a:endParaRPr lang="en-AU" dirty="0"/>
        </a:p>
      </dgm:t>
    </dgm:pt>
    <dgm:pt modelId="{03ADF496-1E52-492B-A21A-596C332BED52}" type="parTrans" cxnId="{E72A33C5-0A4D-4C3F-9B57-698B87EC114D}">
      <dgm:prSet/>
      <dgm:spPr/>
      <dgm:t>
        <a:bodyPr/>
        <a:lstStyle/>
        <a:p>
          <a:endParaRPr lang="en-AU"/>
        </a:p>
      </dgm:t>
    </dgm:pt>
    <dgm:pt modelId="{0D5FB75A-123C-429D-B72D-12A73F704A4D}" type="sibTrans" cxnId="{E72A33C5-0A4D-4C3F-9B57-698B87EC114D}">
      <dgm:prSet/>
      <dgm:spPr/>
      <dgm:t>
        <a:bodyPr/>
        <a:lstStyle/>
        <a:p>
          <a:endParaRPr lang="en-AU"/>
        </a:p>
      </dgm:t>
    </dgm:pt>
    <dgm:pt modelId="{02484012-050D-4FAB-ADD3-0D1F2D6809AD}">
      <dgm:prSet phldrT="[Text]"/>
      <dgm:spPr/>
      <dgm:t>
        <a:bodyPr/>
        <a:lstStyle/>
        <a:p>
          <a:r>
            <a:rPr lang="en-US" dirty="0" err="1"/>
            <a:t>Terdapat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tuntutan</a:t>
          </a:r>
          <a:endParaRPr lang="en-AU" dirty="0"/>
        </a:p>
      </dgm:t>
    </dgm:pt>
    <dgm:pt modelId="{ED2A09FA-1E34-4031-BD94-39F44B89D18D}" type="parTrans" cxnId="{57FFBB76-F6E3-4E69-9185-D554DDEA3AF3}">
      <dgm:prSet/>
      <dgm:spPr/>
      <dgm:t>
        <a:bodyPr/>
        <a:lstStyle/>
        <a:p>
          <a:endParaRPr lang="en-AU"/>
        </a:p>
      </dgm:t>
    </dgm:pt>
    <dgm:pt modelId="{A359BA86-5788-4273-8812-C504048ADFF8}" type="sibTrans" cxnId="{57FFBB76-F6E3-4E69-9185-D554DDEA3AF3}">
      <dgm:prSet/>
      <dgm:spPr/>
      <dgm:t>
        <a:bodyPr/>
        <a:lstStyle/>
        <a:p>
          <a:endParaRPr lang="en-AU"/>
        </a:p>
      </dgm:t>
    </dgm:pt>
    <dgm:pt modelId="{CA4403B7-D01D-420C-8A03-668D8D32D964}">
      <dgm:prSet phldrT="[Text]"/>
      <dgm:spPr/>
      <dgm:t>
        <a:bodyPr/>
        <a:lstStyle/>
        <a:p>
          <a:r>
            <a:rPr lang="en-US" dirty="0"/>
            <a:t>PSM</a:t>
          </a:r>
          <a:endParaRPr lang="en-AU" dirty="0"/>
        </a:p>
      </dgm:t>
    </dgm:pt>
    <dgm:pt modelId="{F216D619-9FC8-4E12-AE84-B6E3D680A597}" type="parTrans" cxnId="{3EA17D1A-5CF1-48B0-A31A-9AB8B7578E7F}">
      <dgm:prSet/>
      <dgm:spPr/>
      <dgm:t>
        <a:bodyPr/>
        <a:lstStyle/>
        <a:p>
          <a:endParaRPr lang="en-AU"/>
        </a:p>
      </dgm:t>
    </dgm:pt>
    <dgm:pt modelId="{2B9F034C-89EB-462A-B005-89A369C1A9F2}" type="sibTrans" cxnId="{3EA17D1A-5CF1-48B0-A31A-9AB8B7578E7F}">
      <dgm:prSet/>
      <dgm:spPr/>
      <dgm:t>
        <a:bodyPr/>
        <a:lstStyle/>
        <a:p>
          <a:endParaRPr lang="en-AU"/>
        </a:p>
      </dgm:t>
    </dgm:pt>
    <dgm:pt modelId="{8EC1C89A-646A-491E-928F-2613B9A98615}">
      <dgm:prSet phldrT="[Text]"/>
      <dgm:spPr/>
      <dgm:t>
        <a:bodyPr/>
        <a:lstStyle/>
        <a:p>
          <a:r>
            <a:rPr lang="en-US" dirty="0" err="1"/>
            <a:t>Menerima</a:t>
          </a:r>
          <a:r>
            <a:rPr lang="en-US" dirty="0"/>
            <a:t> 500rb USD (7.1 M)</a:t>
          </a:r>
          <a:endParaRPr lang="en-AU" dirty="0"/>
        </a:p>
      </dgm:t>
    </dgm:pt>
    <dgm:pt modelId="{27500989-D9C9-4C30-B6D6-6136CE4948EF}" type="parTrans" cxnId="{C61F84C2-AFB9-4665-AB45-1706B95980F9}">
      <dgm:prSet/>
      <dgm:spPr/>
      <dgm:t>
        <a:bodyPr/>
        <a:lstStyle/>
        <a:p>
          <a:endParaRPr lang="en-AU"/>
        </a:p>
      </dgm:t>
    </dgm:pt>
    <dgm:pt modelId="{DD335CDF-9F8B-429A-AF09-D7380D4AF212}" type="sibTrans" cxnId="{C61F84C2-AFB9-4665-AB45-1706B95980F9}">
      <dgm:prSet/>
      <dgm:spPr/>
      <dgm:t>
        <a:bodyPr/>
        <a:lstStyle/>
        <a:p>
          <a:endParaRPr lang="en-AU"/>
        </a:p>
      </dgm:t>
    </dgm:pt>
    <dgm:pt modelId="{E545F23F-D1C7-4185-9C4C-5F6FC1AF60B1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terdapat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tuntutan</a:t>
          </a:r>
          <a:r>
            <a:rPr lang="en-US" dirty="0"/>
            <a:t> </a:t>
          </a:r>
          <a:endParaRPr lang="en-AU" dirty="0"/>
        </a:p>
      </dgm:t>
    </dgm:pt>
    <dgm:pt modelId="{A3E87D13-DEEF-48EE-A50E-437241070945}" type="parTrans" cxnId="{C9A5FF9B-5C4C-4634-A2D5-A159FFC8EC86}">
      <dgm:prSet/>
      <dgm:spPr/>
      <dgm:t>
        <a:bodyPr/>
        <a:lstStyle/>
        <a:p>
          <a:endParaRPr lang="en-AU"/>
        </a:p>
      </dgm:t>
    </dgm:pt>
    <dgm:pt modelId="{8FDF3B33-402C-45F3-BDBD-FCF9905A223D}" type="sibTrans" cxnId="{C9A5FF9B-5C4C-4634-A2D5-A159FFC8EC86}">
      <dgm:prSet/>
      <dgm:spPr/>
      <dgm:t>
        <a:bodyPr/>
        <a:lstStyle/>
        <a:p>
          <a:endParaRPr lang="en-AU"/>
        </a:p>
      </dgm:t>
    </dgm:pt>
    <dgm:pt modelId="{2D294C99-644B-4C24-9679-904D0D41BAEB}">
      <dgm:prSet phldrT="[Text]"/>
      <dgm:spPr/>
      <dgm:t>
        <a:bodyPr/>
        <a:lstStyle/>
        <a:p>
          <a:r>
            <a:rPr lang="en-US" dirty="0" err="1"/>
            <a:t>Pidana</a:t>
          </a:r>
          <a:r>
            <a:rPr lang="en-US" dirty="0"/>
            <a:t> Uang </a:t>
          </a:r>
          <a:r>
            <a:rPr lang="en-US" dirty="0" err="1"/>
            <a:t>pengganti</a:t>
          </a:r>
          <a:r>
            <a:rPr lang="en-US" dirty="0"/>
            <a:t> 14 M </a:t>
          </a:r>
          <a:r>
            <a:rPr lang="en-US" dirty="0" err="1"/>
            <a:t>subsidiar</a:t>
          </a:r>
          <a:r>
            <a:rPr lang="en-US" dirty="0"/>
            <a:t> 2 </a:t>
          </a:r>
          <a:r>
            <a:rPr lang="en-US" dirty="0" err="1"/>
            <a:t>th</a:t>
          </a:r>
          <a:r>
            <a:rPr lang="en-US" dirty="0"/>
            <a:t> </a:t>
          </a:r>
          <a:r>
            <a:rPr lang="en-US" dirty="0" err="1"/>
            <a:t>Penjara</a:t>
          </a:r>
          <a:endParaRPr lang="en-AU" dirty="0"/>
        </a:p>
      </dgm:t>
    </dgm:pt>
    <dgm:pt modelId="{BF01D0FD-72AF-4273-9CDA-A041A11634D4}" type="parTrans" cxnId="{947528C7-E151-472E-ACB7-B80C22862704}">
      <dgm:prSet/>
      <dgm:spPr/>
    </dgm:pt>
    <dgm:pt modelId="{1BDA86BE-9C63-4EE3-802F-12FCEB30A681}" type="sibTrans" cxnId="{947528C7-E151-472E-ACB7-B80C22862704}">
      <dgm:prSet/>
      <dgm:spPr/>
    </dgm:pt>
    <dgm:pt modelId="{F3D73635-5989-42F6-91F3-7123A937DA4D}">
      <dgm:prSet phldrT="[Text]"/>
      <dgm:spPr/>
      <dgm:t>
        <a:bodyPr/>
        <a:lstStyle/>
        <a:p>
          <a:r>
            <a:rPr lang="en-US" dirty="0" err="1"/>
            <a:t>Terdapat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tuntutan</a:t>
          </a:r>
          <a:endParaRPr lang="en-AU" dirty="0"/>
        </a:p>
      </dgm:t>
    </dgm:pt>
    <dgm:pt modelId="{79CA66BB-6C01-492E-A56A-0DA920C6025B}" type="parTrans" cxnId="{4D127651-6C8A-46B5-8E07-DB84650BAFCB}">
      <dgm:prSet/>
      <dgm:spPr/>
    </dgm:pt>
    <dgm:pt modelId="{5796310A-488D-4D82-882F-07946FF606D2}" type="sibTrans" cxnId="{4D127651-6C8A-46B5-8E07-DB84650BAFCB}">
      <dgm:prSet/>
      <dgm:spPr/>
    </dgm:pt>
    <dgm:pt modelId="{E4A0173F-0A7A-4EAD-92C5-8C0CCE89D9B6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dikabulkan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Putusan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pertimbangan</a:t>
          </a:r>
          <a:r>
            <a:rPr lang="en-US" dirty="0"/>
            <a:t> “dana </a:t>
          </a:r>
          <a:r>
            <a:rPr lang="en-US" dirty="0" err="1"/>
            <a:t>pribadi</a:t>
          </a:r>
          <a:r>
            <a:rPr lang="en-US" dirty="0"/>
            <a:t>” </a:t>
          </a:r>
          <a:r>
            <a:rPr lang="en-US" dirty="0" err="1"/>
            <a:t>bukan</a:t>
          </a:r>
          <a:r>
            <a:rPr lang="en-US" dirty="0"/>
            <a:t> “</a:t>
          </a:r>
          <a:r>
            <a:rPr lang="en-US" dirty="0" err="1"/>
            <a:t>kerugian</a:t>
          </a:r>
          <a:r>
            <a:rPr lang="en-US" dirty="0"/>
            <a:t> negara”. </a:t>
          </a:r>
          <a:endParaRPr lang="en-AU" dirty="0"/>
        </a:p>
      </dgm:t>
    </dgm:pt>
    <dgm:pt modelId="{A6BD979C-0EA4-4111-98B2-0EA3C45FF07F}" type="parTrans" cxnId="{5128C0E2-FC7F-41A9-BC63-CB0C4AB661DA}">
      <dgm:prSet/>
      <dgm:spPr/>
    </dgm:pt>
    <dgm:pt modelId="{AFBCCF8F-D23A-402F-8349-2CDD8853D521}" type="sibTrans" cxnId="{5128C0E2-FC7F-41A9-BC63-CB0C4AB661DA}">
      <dgm:prSet/>
      <dgm:spPr/>
    </dgm:pt>
    <dgm:pt modelId="{8E1BF015-7934-4B43-960E-FD9C7DC5CC5F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dibahas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Putusan</a:t>
          </a:r>
          <a:endParaRPr lang="en-AU" dirty="0"/>
        </a:p>
      </dgm:t>
    </dgm:pt>
    <dgm:pt modelId="{F8CB2732-018C-4629-A0CF-29725D85C15C}" type="parTrans" cxnId="{8764628A-2B06-4258-B2D4-B91E1EF8235C}">
      <dgm:prSet/>
      <dgm:spPr/>
    </dgm:pt>
    <dgm:pt modelId="{0B563F73-D40A-4EFF-9A1F-C8544274F01B}" type="sibTrans" cxnId="{8764628A-2B06-4258-B2D4-B91E1EF8235C}">
      <dgm:prSet/>
      <dgm:spPr/>
    </dgm:pt>
    <dgm:pt modelId="{91D789CA-C4F1-453B-9507-5D2CCDCAEF22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di jo.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dakwaan</a:t>
          </a:r>
          <a:endParaRPr lang="en-AU" dirty="0"/>
        </a:p>
      </dgm:t>
    </dgm:pt>
    <dgm:pt modelId="{661939DC-2ADB-49F7-8CA7-D8D844FEE45E}" type="parTrans" cxnId="{3E0B201C-8001-4A9B-9D49-F6CDBEF30C87}">
      <dgm:prSet/>
      <dgm:spPr/>
    </dgm:pt>
    <dgm:pt modelId="{C29A97C3-437B-41BC-BAED-4C3D090BF373}" type="sibTrans" cxnId="{3E0B201C-8001-4A9B-9D49-F6CDBEF30C87}">
      <dgm:prSet/>
      <dgm:spPr/>
    </dgm:pt>
    <dgm:pt modelId="{CEA1515C-B105-4845-808F-8F6EBB63B98A}">
      <dgm:prSet phldrT="[Text]"/>
      <dgm:spPr/>
      <dgm:t>
        <a:bodyPr/>
        <a:lstStyle/>
        <a:p>
          <a:r>
            <a:rPr lang="en-US" dirty="0" err="1"/>
            <a:t>Mengapa</a:t>
          </a:r>
          <a:r>
            <a:rPr lang="en-US" dirty="0"/>
            <a:t> TPPU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trace ? </a:t>
          </a:r>
          <a:endParaRPr lang="en-AU" dirty="0"/>
        </a:p>
      </dgm:t>
    </dgm:pt>
    <dgm:pt modelId="{776195FA-C6CE-471C-B95E-F5B709BB2EB7}" type="parTrans" cxnId="{BE04E61C-6CF0-4413-80C6-1ECC15ABE8E8}">
      <dgm:prSet/>
      <dgm:spPr/>
    </dgm:pt>
    <dgm:pt modelId="{5FE98818-A636-480E-8FE5-3F78BF6EAE6D}" type="sibTrans" cxnId="{BE04E61C-6CF0-4413-80C6-1ECC15ABE8E8}">
      <dgm:prSet/>
      <dgm:spPr/>
    </dgm:pt>
    <dgm:pt modelId="{003FACCE-9D2C-4A21-945E-C897B3650AEE}" type="pres">
      <dgm:prSet presAssocID="{8C6FB9E6-2516-4D14-AD56-3E3FA0EBA0FE}" presName="Name0" presStyleCnt="0">
        <dgm:presLayoutVars>
          <dgm:dir/>
          <dgm:animLvl val="lvl"/>
          <dgm:resizeHandles val="exact"/>
        </dgm:presLayoutVars>
      </dgm:prSet>
      <dgm:spPr/>
    </dgm:pt>
    <dgm:pt modelId="{605834FA-69B7-48DF-9D82-84320180C816}" type="pres">
      <dgm:prSet presAssocID="{CBDBF128-D80E-475F-886B-8A89B83687E8}" presName="composite" presStyleCnt="0"/>
      <dgm:spPr/>
    </dgm:pt>
    <dgm:pt modelId="{81D36845-F377-4399-90C5-5F5AAB1855A4}" type="pres">
      <dgm:prSet presAssocID="{CBDBF128-D80E-475F-886B-8A89B83687E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2B6FD68-1C66-4978-9D4D-020E6CCAE006}" type="pres">
      <dgm:prSet presAssocID="{CBDBF128-D80E-475F-886B-8A89B83687E8}" presName="desTx" presStyleLbl="alignAccFollowNode1" presStyleIdx="0" presStyleCnt="3">
        <dgm:presLayoutVars>
          <dgm:bulletEnabled val="1"/>
        </dgm:presLayoutVars>
      </dgm:prSet>
      <dgm:spPr/>
    </dgm:pt>
    <dgm:pt modelId="{5EB70C86-6BE7-40B3-92BC-A777EB1BB6DB}" type="pres">
      <dgm:prSet presAssocID="{2BCB30B2-5BDF-48D6-A793-718195AEE36A}" presName="space" presStyleCnt="0"/>
      <dgm:spPr/>
    </dgm:pt>
    <dgm:pt modelId="{0DB277FD-4DE6-4319-A1F2-20EC09D303E7}" type="pres">
      <dgm:prSet presAssocID="{E5EA96A8-3229-475A-8F4E-48BCFC709574}" presName="composite" presStyleCnt="0"/>
      <dgm:spPr/>
    </dgm:pt>
    <dgm:pt modelId="{64C91655-4EEF-4156-BAB0-21988054D5D7}" type="pres">
      <dgm:prSet presAssocID="{E5EA96A8-3229-475A-8F4E-48BCFC7095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9AAE832-909C-4325-9555-84A02D36ACB7}" type="pres">
      <dgm:prSet presAssocID="{E5EA96A8-3229-475A-8F4E-48BCFC709574}" presName="desTx" presStyleLbl="alignAccFollowNode1" presStyleIdx="1" presStyleCnt="3">
        <dgm:presLayoutVars>
          <dgm:bulletEnabled val="1"/>
        </dgm:presLayoutVars>
      </dgm:prSet>
      <dgm:spPr/>
    </dgm:pt>
    <dgm:pt modelId="{F153E831-3FA3-4EAB-84AA-BAC43E739259}" type="pres">
      <dgm:prSet presAssocID="{6E1DB51B-6E6F-4697-BA4E-5ED8F119944C}" presName="space" presStyleCnt="0"/>
      <dgm:spPr/>
    </dgm:pt>
    <dgm:pt modelId="{5E815A73-7F6B-4A7D-8AA7-4D95F5C79642}" type="pres">
      <dgm:prSet presAssocID="{CA4403B7-D01D-420C-8A03-668D8D32D964}" presName="composite" presStyleCnt="0"/>
      <dgm:spPr/>
    </dgm:pt>
    <dgm:pt modelId="{08A7E8A8-9DAC-47B5-AFC8-F6A831B5F7C9}" type="pres">
      <dgm:prSet presAssocID="{CA4403B7-D01D-420C-8A03-668D8D32D96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CF2112A-48D4-46EB-B5C3-952580EC8630}" type="pres">
      <dgm:prSet presAssocID="{CA4403B7-D01D-420C-8A03-668D8D32D96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253150B-2E6B-42D0-893E-9C0078F4DF98}" type="presOf" srcId="{CEA1515C-B105-4845-808F-8F6EBB63B98A}" destId="{0CF2112A-48D4-46EB-B5C3-952580EC8630}" srcOrd="0" destOrd="4" presId="urn:microsoft.com/office/officeart/2005/8/layout/hList1"/>
    <dgm:cxn modelId="{3EA17D1A-5CF1-48B0-A31A-9AB8B7578E7F}" srcId="{8C6FB9E6-2516-4D14-AD56-3E3FA0EBA0FE}" destId="{CA4403B7-D01D-420C-8A03-668D8D32D964}" srcOrd="2" destOrd="0" parTransId="{F216D619-9FC8-4E12-AE84-B6E3D680A597}" sibTransId="{2B9F034C-89EB-462A-B005-89A369C1A9F2}"/>
    <dgm:cxn modelId="{3E0B201C-8001-4A9B-9D49-F6CDBEF30C87}" srcId="{CA4403B7-D01D-420C-8A03-668D8D32D964}" destId="{91D789CA-C4F1-453B-9507-5D2CCDCAEF22}" srcOrd="1" destOrd="0" parTransId="{661939DC-2ADB-49F7-8CA7-D8D844FEE45E}" sibTransId="{C29A97C3-437B-41BC-BAED-4C3D090BF373}"/>
    <dgm:cxn modelId="{BE04E61C-6CF0-4413-80C6-1ECC15ABE8E8}" srcId="{CA4403B7-D01D-420C-8A03-668D8D32D964}" destId="{CEA1515C-B105-4845-808F-8F6EBB63B98A}" srcOrd="4" destOrd="0" parTransId="{776195FA-C6CE-471C-B95E-F5B709BB2EB7}" sibTransId="{5FE98818-A636-480E-8FE5-3F78BF6EAE6D}"/>
    <dgm:cxn modelId="{97E50821-7A72-4138-B208-6AD079C6C9F3}" srcId="{8C6FB9E6-2516-4D14-AD56-3E3FA0EBA0FE}" destId="{E5EA96A8-3229-475A-8F4E-48BCFC709574}" srcOrd="1" destOrd="0" parTransId="{056B33CD-0C2F-49A2-9C32-A0FED6B6B0D9}" sibTransId="{6E1DB51B-6E6F-4697-BA4E-5ED8F119944C}"/>
    <dgm:cxn modelId="{AA5ADD22-6927-4057-97A9-D67A2FAB206E}" type="presOf" srcId="{8C6FB9E6-2516-4D14-AD56-3E3FA0EBA0FE}" destId="{003FACCE-9D2C-4A21-945E-C897B3650AEE}" srcOrd="0" destOrd="0" presId="urn:microsoft.com/office/officeart/2005/8/layout/hList1"/>
    <dgm:cxn modelId="{D235D423-AA18-46B7-AD7F-1203A805294A}" srcId="{CBDBF128-D80E-475F-886B-8A89B83687E8}" destId="{61932974-B372-42CE-9F72-60F54B3EE868}" srcOrd="0" destOrd="0" parTransId="{FA5D646E-7660-4747-B976-7764C7810A13}" sibTransId="{F3802412-7947-4F86-831A-03029353DC3E}"/>
    <dgm:cxn modelId="{EDCE9029-A2B6-47E5-80DD-6E18D4AE4324}" type="presOf" srcId="{E545F23F-D1C7-4185-9C4C-5F6FC1AF60B1}" destId="{0CF2112A-48D4-46EB-B5C3-952580EC8630}" srcOrd="0" destOrd="2" presId="urn:microsoft.com/office/officeart/2005/8/layout/hList1"/>
    <dgm:cxn modelId="{9432AC2A-F6C1-485F-8BA7-E1D36170BB36}" type="presOf" srcId="{F3D73635-5989-42F6-91F3-7123A937DA4D}" destId="{A2B6FD68-1C66-4978-9D4D-020E6CCAE006}" srcOrd="0" destOrd="1" presId="urn:microsoft.com/office/officeart/2005/8/layout/hList1"/>
    <dgm:cxn modelId="{58558C3C-8224-407E-804A-5962C6D7E249}" type="presOf" srcId="{8E1BF015-7934-4B43-960E-FD9C7DC5CC5F}" destId="{0CF2112A-48D4-46EB-B5C3-952580EC8630}" srcOrd="0" destOrd="3" presId="urn:microsoft.com/office/officeart/2005/8/layout/hList1"/>
    <dgm:cxn modelId="{9BA54168-62C9-4C17-9A54-0C72E8F0029F}" type="presOf" srcId="{61932974-B372-42CE-9F72-60F54B3EE868}" destId="{A2B6FD68-1C66-4978-9D4D-020E6CCAE006}" srcOrd="0" destOrd="0" presId="urn:microsoft.com/office/officeart/2005/8/layout/hList1"/>
    <dgm:cxn modelId="{5032584F-7F58-4B02-9F7A-8C65C30E5C1E}" type="presOf" srcId="{91D789CA-C4F1-453B-9507-5D2CCDCAEF22}" destId="{0CF2112A-48D4-46EB-B5C3-952580EC8630}" srcOrd="0" destOrd="1" presId="urn:microsoft.com/office/officeart/2005/8/layout/hList1"/>
    <dgm:cxn modelId="{4D127651-6C8A-46B5-8E07-DB84650BAFCB}" srcId="{CBDBF128-D80E-475F-886B-8A89B83687E8}" destId="{F3D73635-5989-42F6-91F3-7123A937DA4D}" srcOrd="1" destOrd="0" parTransId="{79CA66BB-6C01-492E-A56A-0DA920C6025B}" sibTransId="{5796310A-488D-4D82-882F-07946FF606D2}"/>
    <dgm:cxn modelId="{57FFBB76-F6E3-4E69-9185-D554DDEA3AF3}" srcId="{E5EA96A8-3229-475A-8F4E-48BCFC709574}" destId="{02484012-050D-4FAB-ADD3-0D1F2D6809AD}" srcOrd="1" destOrd="0" parTransId="{ED2A09FA-1E34-4031-BD94-39F44B89D18D}" sibTransId="{A359BA86-5788-4273-8812-C504048ADFF8}"/>
    <dgm:cxn modelId="{85E95759-B276-43F2-BF01-E11552041F84}" type="presOf" srcId="{2D294C99-644B-4C24-9679-904D0D41BAEB}" destId="{A2B6FD68-1C66-4978-9D4D-020E6CCAE006}" srcOrd="0" destOrd="2" presId="urn:microsoft.com/office/officeart/2005/8/layout/hList1"/>
    <dgm:cxn modelId="{7BA93C7C-C558-480F-AD5E-131FD41D86F7}" type="presOf" srcId="{81C07B91-6ECC-4E45-A9B7-C84ECBA1E873}" destId="{B9AAE832-909C-4325-9555-84A02D36ACB7}" srcOrd="0" destOrd="0" presId="urn:microsoft.com/office/officeart/2005/8/layout/hList1"/>
    <dgm:cxn modelId="{8764628A-2B06-4258-B2D4-B91E1EF8235C}" srcId="{CA4403B7-D01D-420C-8A03-668D8D32D964}" destId="{8E1BF015-7934-4B43-960E-FD9C7DC5CC5F}" srcOrd="3" destOrd="0" parTransId="{F8CB2732-018C-4629-A0CF-29725D85C15C}" sibTransId="{0B563F73-D40A-4EFF-9A1F-C8544274F01B}"/>
    <dgm:cxn modelId="{09E2268E-3806-42E5-909C-E750B1FB3AA4}" type="presOf" srcId="{E4A0173F-0A7A-4EAD-92C5-8C0CCE89D9B6}" destId="{B9AAE832-909C-4325-9555-84A02D36ACB7}" srcOrd="0" destOrd="2" presId="urn:microsoft.com/office/officeart/2005/8/layout/hList1"/>
    <dgm:cxn modelId="{C9A5FF9B-5C4C-4634-A2D5-A159FFC8EC86}" srcId="{CA4403B7-D01D-420C-8A03-668D8D32D964}" destId="{E545F23F-D1C7-4185-9C4C-5F6FC1AF60B1}" srcOrd="2" destOrd="0" parTransId="{A3E87D13-DEEF-48EE-A50E-437241070945}" sibTransId="{8FDF3B33-402C-45F3-BDBD-FCF9905A223D}"/>
    <dgm:cxn modelId="{217029AC-2395-4B55-84D8-153405720587}" type="presOf" srcId="{CA4403B7-D01D-420C-8A03-668D8D32D964}" destId="{08A7E8A8-9DAC-47B5-AFC8-F6A831B5F7C9}" srcOrd="0" destOrd="0" presId="urn:microsoft.com/office/officeart/2005/8/layout/hList1"/>
    <dgm:cxn modelId="{AC2ACEAD-4E70-4EB4-B601-6C1F1C3E89E4}" type="presOf" srcId="{8EC1C89A-646A-491E-928F-2613B9A98615}" destId="{0CF2112A-48D4-46EB-B5C3-952580EC8630}" srcOrd="0" destOrd="0" presId="urn:microsoft.com/office/officeart/2005/8/layout/hList1"/>
    <dgm:cxn modelId="{B31A00B5-5F8F-4D1D-8703-2F3032E81CE1}" type="presOf" srcId="{02484012-050D-4FAB-ADD3-0D1F2D6809AD}" destId="{B9AAE832-909C-4325-9555-84A02D36ACB7}" srcOrd="0" destOrd="1" presId="urn:microsoft.com/office/officeart/2005/8/layout/hList1"/>
    <dgm:cxn modelId="{C573B0B9-620A-43C5-8210-13A47D0EA319}" type="presOf" srcId="{E5EA96A8-3229-475A-8F4E-48BCFC709574}" destId="{64C91655-4EEF-4156-BAB0-21988054D5D7}" srcOrd="0" destOrd="0" presId="urn:microsoft.com/office/officeart/2005/8/layout/hList1"/>
    <dgm:cxn modelId="{C61F84C2-AFB9-4665-AB45-1706B95980F9}" srcId="{CA4403B7-D01D-420C-8A03-668D8D32D964}" destId="{8EC1C89A-646A-491E-928F-2613B9A98615}" srcOrd="0" destOrd="0" parTransId="{27500989-D9C9-4C30-B6D6-6136CE4948EF}" sibTransId="{DD335CDF-9F8B-429A-AF09-D7380D4AF212}"/>
    <dgm:cxn modelId="{E72A33C5-0A4D-4C3F-9B57-698B87EC114D}" srcId="{E5EA96A8-3229-475A-8F4E-48BCFC709574}" destId="{81C07B91-6ECC-4E45-A9B7-C84ECBA1E873}" srcOrd="0" destOrd="0" parTransId="{03ADF496-1E52-492B-A21A-596C332BED52}" sibTransId="{0D5FB75A-123C-429D-B72D-12A73F704A4D}"/>
    <dgm:cxn modelId="{947528C7-E151-472E-ACB7-B80C22862704}" srcId="{CBDBF128-D80E-475F-886B-8A89B83687E8}" destId="{2D294C99-644B-4C24-9679-904D0D41BAEB}" srcOrd="2" destOrd="0" parTransId="{BF01D0FD-72AF-4273-9CDA-A041A11634D4}" sibTransId="{1BDA86BE-9C63-4EE3-802F-12FCEB30A681}"/>
    <dgm:cxn modelId="{74E0B9DE-7D0C-4F12-8015-19BAB15A6CC8}" srcId="{8C6FB9E6-2516-4D14-AD56-3E3FA0EBA0FE}" destId="{CBDBF128-D80E-475F-886B-8A89B83687E8}" srcOrd="0" destOrd="0" parTransId="{2A0136DA-50B2-48A7-BC2B-BE52974925D5}" sibTransId="{2BCB30B2-5BDF-48D6-A793-718195AEE36A}"/>
    <dgm:cxn modelId="{5128C0E2-FC7F-41A9-BC63-CB0C4AB661DA}" srcId="{E5EA96A8-3229-475A-8F4E-48BCFC709574}" destId="{E4A0173F-0A7A-4EAD-92C5-8C0CCE89D9B6}" srcOrd="2" destOrd="0" parTransId="{A6BD979C-0EA4-4111-98B2-0EA3C45FF07F}" sibTransId="{AFBCCF8F-D23A-402F-8349-2CDD8853D521}"/>
    <dgm:cxn modelId="{415C0FE7-A525-483E-9CE5-D2F580C3A6DE}" type="presOf" srcId="{CBDBF128-D80E-475F-886B-8A89B83687E8}" destId="{81D36845-F377-4399-90C5-5F5AAB1855A4}" srcOrd="0" destOrd="0" presId="urn:microsoft.com/office/officeart/2005/8/layout/hList1"/>
    <dgm:cxn modelId="{D382CDFD-EFC5-44CE-AC35-E257AD8668E6}" type="presParOf" srcId="{003FACCE-9D2C-4A21-945E-C897B3650AEE}" destId="{605834FA-69B7-48DF-9D82-84320180C816}" srcOrd="0" destOrd="0" presId="urn:microsoft.com/office/officeart/2005/8/layout/hList1"/>
    <dgm:cxn modelId="{56CE49DC-EC48-4B73-B789-CF48E858F38A}" type="presParOf" srcId="{605834FA-69B7-48DF-9D82-84320180C816}" destId="{81D36845-F377-4399-90C5-5F5AAB1855A4}" srcOrd="0" destOrd="0" presId="urn:microsoft.com/office/officeart/2005/8/layout/hList1"/>
    <dgm:cxn modelId="{1C2A7558-CC78-4ED8-85CA-DEA4B7D12BE3}" type="presParOf" srcId="{605834FA-69B7-48DF-9D82-84320180C816}" destId="{A2B6FD68-1C66-4978-9D4D-020E6CCAE006}" srcOrd="1" destOrd="0" presId="urn:microsoft.com/office/officeart/2005/8/layout/hList1"/>
    <dgm:cxn modelId="{87B14EFD-4ACB-4A97-AB4C-1120544AA61A}" type="presParOf" srcId="{003FACCE-9D2C-4A21-945E-C897B3650AEE}" destId="{5EB70C86-6BE7-40B3-92BC-A777EB1BB6DB}" srcOrd="1" destOrd="0" presId="urn:microsoft.com/office/officeart/2005/8/layout/hList1"/>
    <dgm:cxn modelId="{5FDB28E4-1DE8-4DCB-9EAB-467D27B77402}" type="presParOf" srcId="{003FACCE-9D2C-4A21-945E-C897B3650AEE}" destId="{0DB277FD-4DE6-4319-A1F2-20EC09D303E7}" srcOrd="2" destOrd="0" presId="urn:microsoft.com/office/officeart/2005/8/layout/hList1"/>
    <dgm:cxn modelId="{1F3AC90B-AE37-44C3-98AE-D910423AD9A4}" type="presParOf" srcId="{0DB277FD-4DE6-4319-A1F2-20EC09D303E7}" destId="{64C91655-4EEF-4156-BAB0-21988054D5D7}" srcOrd="0" destOrd="0" presId="urn:microsoft.com/office/officeart/2005/8/layout/hList1"/>
    <dgm:cxn modelId="{D5C1ED0A-8C83-4240-862F-50B466591CA0}" type="presParOf" srcId="{0DB277FD-4DE6-4319-A1F2-20EC09D303E7}" destId="{B9AAE832-909C-4325-9555-84A02D36ACB7}" srcOrd="1" destOrd="0" presId="urn:microsoft.com/office/officeart/2005/8/layout/hList1"/>
    <dgm:cxn modelId="{E142F588-292A-45C8-81D7-949E09691ECC}" type="presParOf" srcId="{003FACCE-9D2C-4A21-945E-C897B3650AEE}" destId="{F153E831-3FA3-4EAB-84AA-BAC43E739259}" srcOrd="3" destOrd="0" presId="urn:microsoft.com/office/officeart/2005/8/layout/hList1"/>
    <dgm:cxn modelId="{4F93375E-0FBF-4A48-8B2D-55700889C8EF}" type="presParOf" srcId="{003FACCE-9D2C-4A21-945E-C897B3650AEE}" destId="{5E815A73-7F6B-4A7D-8AA7-4D95F5C79642}" srcOrd="4" destOrd="0" presId="urn:microsoft.com/office/officeart/2005/8/layout/hList1"/>
    <dgm:cxn modelId="{4552778A-29B0-4F98-9A6F-8AAA9488CBCE}" type="presParOf" srcId="{5E815A73-7F6B-4A7D-8AA7-4D95F5C79642}" destId="{08A7E8A8-9DAC-47B5-AFC8-F6A831B5F7C9}" srcOrd="0" destOrd="0" presId="urn:microsoft.com/office/officeart/2005/8/layout/hList1"/>
    <dgm:cxn modelId="{1DAD5C75-E41E-4BA7-AC5B-362DB2267C55}" type="presParOf" srcId="{5E815A73-7F6B-4A7D-8AA7-4D95F5C79642}" destId="{0CF2112A-48D4-46EB-B5C3-952580EC86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134411-D058-43B8-A911-C78D750349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68DE9E8-1347-4D93-BBF5-E278887387D2}">
      <dgm:prSet phldrT="[Text]"/>
      <dgm:spPr/>
      <dgm:t>
        <a:bodyPr/>
        <a:lstStyle/>
        <a:p>
          <a:r>
            <a:rPr lang="en-US" dirty="0" err="1"/>
            <a:t>Perbarengan</a:t>
          </a:r>
          <a:r>
            <a:rPr lang="en-US" dirty="0"/>
            <a:t> </a:t>
          </a:r>
          <a:r>
            <a:rPr lang="en-US" dirty="0" err="1"/>
            <a:t>perbuatan</a:t>
          </a:r>
          <a:endParaRPr lang="en-AU" dirty="0"/>
        </a:p>
      </dgm:t>
    </dgm:pt>
    <dgm:pt modelId="{68B30518-43CE-4449-892F-276A001C7D60}" type="parTrans" cxnId="{725B627B-BB3D-4D20-986C-34BFF068562E}">
      <dgm:prSet/>
      <dgm:spPr/>
      <dgm:t>
        <a:bodyPr/>
        <a:lstStyle/>
        <a:p>
          <a:endParaRPr lang="en-AU"/>
        </a:p>
      </dgm:t>
    </dgm:pt>
    <dgm:pt modelId="{22D09E5D-0EAF-4841-9FC0-032E79682016}" type="sibTrans" cxnId="{725B627B-BB3D-4D20-986C-34BFF068562E}">
      <dgm:prSet/>
      <dgm:spPr/>
      <dgm:t>
        <a:bodyPr/>
        <a:lstStyle/>
        <a:p>
          <a:endParaRPr lang="en-AU"/>
        </a:p>
      </dgm:t>
    </dgm:pt>
    <dgm:pt modelId="{F2AD64A4-500E-403C-87AB-3B699F6794DD}">
      <dgm:prSet phldrT="[Text]"/>
      <dgm:spPr/>
      <dgm:t>
        <a:bodyPr/>
        <a:lstStyle/>
        <a:p>
          <a:r>
            <a:rPr lang="en-US" dirty="0" err="1"/>
            <a:t>Menegaskan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</a:t>
          </a:r>
          <a:r>
            <a:rPr lang="en-US" dirty="0" err="1"/>
            <a:t>perbuatan</a:t>
          </a:r>
          <a:r>
            <a:rPr lang="en-US" dirty="0"/>
            <a:t> yang </a:t>
          </a:r>
          <a:r>
            <a:rPr lang="en-US" dirty="0" err="1"/>
            <a:t>terbukti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perbarengan</a:t>
          </a:r>
          <a:r>
            <a:rPr lang="en-US" dirty="0"/>
            <a:t>. </a:t>
          </a:r>
          <a:r>
            <a:rPr lang="en-US" dirty="0" err="1"/>
            <a:t>Namun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menegaskan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</a:t>
          </a:r>
          <a:r>
            <a:rPr lang="en-US" dirty="0" err="1"/>
            <a:t>perbarengan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alasan</a:t>
          </a:r>
          <a:r>
            <a:rPr lang="en-US" dirty="0"/>
            <a:t> </a:t>
          </a:r>
          <a:r>
            <a:rPr lang="en-US" dirty="0" err="1"/>
            <a:t>pemberat</a:t>
          </a:r>
          <a:r>
            <a:rPr lang="en-US" dirty="0"/>
            <a:t>. </a:t>
          </a:r>
          <a:endParaRPr lang="en-AU" dirty="0"/>
        </a:p>
      </dgm:t>
    </dgm:pt>
    <dgm:pt modelId="{A30A25C5-7089-4E46-B65E-9F92FAFDD4C1}" type="parTrans" cxnId="{5FB67A36-4DD1-4999-9869-CB0089EAA1EC}">
      <dgm:prSet/>
      <dgm:spPr/>
      <dgm:t>
        <a:bodyPr/>
        <a:lstStyle/>
        <a:p>
          <a:endParaRPr lang="en-AU"/>
        </a:p>
      </dgm:t>
    </dgm:pt>
    <dgm:pt modelId="{4C0CACCC-9491-4A2F-8755-F793D74AEFDF}" type="sibTrans" cxnId="{5FB67A36-4DD1-4999-9869-CB0089EAA1EC}">
      <dgm:prSet/>
      <dgm:spPr/>
      <dgm:t>
        <a:bodyPr/>
        <a:lstStyle/>
        <a:p>
          <a:endParaRPr lang="en-AU"/>
        </a:p>
      </dgm:t>
    </dgm:pt>
    <dgm:pt modelId="{555FEDE7-6DEF-4333-AC79-2A2A31428DEF}">
      <dgm:prSet phldrT="[Text]"/>
      <dgm:spPr/>
      <dgm:t>
        <a:bodyPr/>
        <a:lstStyle/>
        <a:p>
          <a:r>
            <a:rPr lang="en-US" dirty="0" err="1"/>
            <a:t>Alasan</a:t>
          </a:r>
          <a:r>
            <a:rPr lang="en-US" dirty="0"/>
            <a:t> </a:t>
          </a:r>
          <a:r>
            <a:rPr lang="en-US" dirty="0" err="1"/>
            <a:t>meringankan</a:t>
          </a:r>
          <a:r>
            <a:rPr lang="en-US" dirty="0"/>
            <a:t>\</a:t>
          </a:r>
          <a:endParaRPr lang="en-AU" dirty="0"/>
        </a:p>
      </dgm:t>
    </dgm:pt>
    <dgm:pt modelId="{ED06F586-3890-420D-A3D7-FCF11290992E}" type="parTrans" cxnId="{77C89C4A-02D9-462A-B407-16AC8D3AD476}">
      <dgm:prSet/>
      <dgm:spPr/>
      <dgm:t>
        <a:bodyPr/>
        <a:lstStyle/>
        <a:p>
          <a:endParaRPr lang="en-AU"/>
        </a:p>
      </dgm:t>
    </dgm:pt>
    <dgm:pt modelId="{5597483F-E8EB-4DF8-9177-97372762CEF0}" type="sibTrans" cxnId="{77C89C4A-02D9-462A-B407-16AC8D3AD476}">
      <dgm:prSet/>
      <dgm:spPr/>
      <dgm:t>
        <a:bodyPr/>
        <a:lstStyle/>
        <a:p>
          <a:endParaRPr lang="en-AU"/>
        </a:p>
      </dgm:t>
    </dgm:pt>
    <dgm:pt modelId="{B27603B5-EF08-433F-A404-871B02C3ECFE}">
      <dgm:prSet phldrT="[Text]"/>
      <dgm:spPr/>
      <dgm:t>
        <a:bodyPr/>
        <a:lstStyle/>
        <a:p>
          <a:r>
            <a:rPr lang="en-US" dirty="0" err="1"/>
            <a:t>Mengikuti</a:t>
          </a:r>
          <a:r>
            <a:rPr lang="en-US" dirty="0"/>
            <a:t> </a:t>
          </a:r>
          <a:r>
            <a:rPr lang="en-US" dirty="0" err="1"/>
            <a:t>tuntutan</a:t>
          </a:r>
          <a:r>
            <a:rPr lang="en-US" dirty="0"/>
            <a:t> </a:t>
          </a:r>
          <a:endParaRPr lang="en-AU" dirty="0"/>
        </a:p>
      </dgm:t>
    </dgm:pt>
    <dgm:pt modelId="{890FEA59-981B-48AF-A62E-E87FFDE70AEA}" type="parTrans" cxnId="{0F753EC5-FD69-447E-A3CE-08ABE42BE5A6}">
      <dgm:prSet/>
      <dgm:spPr/>
      <dgm:t>
        <a:bodyPr/>
        <a:lstStyle/>
        <a:p>
          <a:endParaRPr lang="en-AU"/>
        </a:p>
      </dgm:t>
    </dgm:pt>
    <dgm:pt modelId="{11D636F9-6972-4A0A-9A55-610C047C0833}" type="sibTrans" cxnId="{0F753EC5-FD69-447E-A3CE-08ABE42BE5A6}">
      <dgm:prSet/>
      <dgm:spPr/>
      <dgm:t>
        <a:bodyPr/>
        <a:lstStyle/>
        <a:p>
          <a:endParaRPr lang="en-AU"/>
        </a:p>
      </dgm:t>
    </dgm:pt>
    <dgm:pt modelId="{E3A7C28D-ECC8-41AE-BC0D-F6BA703056AE}">
      <dgm:prSet phldrT="[Text]"/>
      <dgm:spPr/>
      <dgm:t>
        <a:bodyPr/>
        <a:lstStyle/>
        <a:p>
          <a:r>
            <a:rPr lang="en-US"/>
            <a:t>“Telah ikhlas dipecat” Jika terbukti korupsi. Seharusnya tidak peduli ikhlas atau tidak. </a:t>
          </a:r>
          <a:endParaRPr lang="en-AU" dirty="0"/>
        </a:p>
      </dgm:t>
    </dgm:pt>
    <dgm:pt modelId="{709DDACF-C6D5-41EC-9007-0FFA6B2AA5E5}" type="parTrans" cxnId="{0242A560-2F9A-41B6-BAF0-2BB9D7868996}">
      <dgm:prSet/>
      <dgm:spPr/>
      <dgm:t>
        <a:bodyPr/>
        <a:lstStyle/>
        <a:p>
          <a:endParaRPr lang="en-AU"/>
        </a:p>
      </dgm:t>
    </dgm:pt>
    <dgm:pt modelId="{1C0C891E-3DBD-42CB-9E73-8033B40BC05C}" type="sibTrans" cxnId="{0242A560-2F9A-41B6-BAF0-2BB9D7868996}">
      <dgm:prSet/>
      <dgm:spPr/>
      <dgm:t>
        <a:bodyPr/>
        <a:lstStyle/>
        <a:p>
          <a:endParaRPr lang="en-AU"/>
        </a:p>
      </dgm:t>
    </dgm:pt>
    <dgm:pt modelId="{3EA0C166-D169-4689-9FF1-FE3D72F7E301}">
      <dgm:prSet phldrT="[Text]"/>
      <dgm:spPr/>
      <dgm:t>
        <a:bodyPr/>
        <a:lstStyle/>
        <a:p>
          <a:r>
            <a:rPr lang="en-US" dirty="0" err="1"/>
            <a:t>Tuntutan</a:t>
          </a:r>
          <a:r>
            <a:rPr lang="en-US" dirty="0"/>
            <a:t> PU </a:t>
          </a:r>
          <a:r>
            <a:rPr lang="en-US" dirty="0" err="1"/>
            <a:t>mewakili</a:t>
          </a:r>
          <a:r>
            <a:rPr lang="en-US" dirty="0"/>
            <a:t> rasa </a:t>
          </a:r>
          <a:r>
            <a:rPr lang="en-US" dirty="0" err="1"/>
            <a:t>keadilan</a:t>
          </a:r>
          <a:r>
            <a:rPr lang="en-US" dirty="0"/>
            <a:t>. </a:t>
          </a:r>
          <a:r>
            <a:rPr lang="en-US" dirty="0" err="1"/>
            <a:t>Sehingga</a:t>
          </a:r>
          <a:r>
            <a:rPr lang="en-US" dirty="0"/>
            <a:t> </a:t>
          </a:r>
          <a:r>
            <a:rPr lang="en-US" dirty="0" err="1"/>
            <a:t>seharusnya</a:t>
          </a:r>
          <a:r>
            <a:rPr lang="en-US" dirty="0"/>
            <a:t> 4 </a:t>
          </a:r>
          <a:r>
            <a:rPr lang="en-US" dirty="0" err="1"/>
            <a:t>tahun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tuntutan</a:t>
          </a:r>
          <a:r>
            <a:rPr lang="en-US" dirty="0"/>
            <a:t>. </a:t>
          </a:r>
          <a:endParaRPr lang="en-AU" dirty="0"/>
        </a:p>
      </dgm:t>
    </dgm:pt>
    <dgm:pt modelId="{A0873A8A-AB05-4E0E-8E34-F4C468604AB3}" type="parTrans" cxnId="{58C16750-3237-490F-8C52-EF2683E75B6B}">
      <dgm:prSet/>
      <dgm:spPr/>
      <dgm:t>
        <a:bodyPr/>
        <a:lstStyle/>
        <a:p>
          <a:endParaRPr lang="en-AU"/>
        </a:p>
      </dgm:t>
    </dgm:pt>
    <dgm:pt modelId="{A2662EEA-4247-4DF5-8D34-F1357EF23C8A}" type="sibTrans" cxnId="{58C16750-3237-490F-8C52-EF2683E75B6B}">
      <dgm:prSet/>
      <dgm:spPr/>
      <dgm:t>
        <a:bodyPr/>
        <a:lstStyle/>
        <a:p>
          <a:endParaRPr lang="en-AU"/>
        </a:p>
      </dgm:t>
    </dgm:pt>
    <dgm:pt modelId="{FA61A3F1-FE14-4EE4-873B-45B1313C02FD}">
      <dgm:prSet phldrT="[Text]"/>
      <dgm:spPr/>
      <dgm:t>
        <a:bodyPr/>
        <a:lstStyle/>
        <a:p>
          <a:r>
            <a:rPr lang="en-US" dirty="0"/>
            <a:t>Hakim </a:t>
          </a:r>
          <a:r>
            <a:rPr lang="en-US" dirty="0" err="1"/>
            <a:t>sama</a:t>
          </a:r>
          <a:r>
            <a:rPr lang="en-US" dirty="0"/>
            <a:t> </a:t>
          </a:r>
          <a:r>
            <a:rPr lang="en-US" dirty="0" err="1"/>
            <a:t>sekali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terikat</a:t>
          </a:r>
          <a:r>
            <a:rPr lang="en-US" dirty="0"/>
            <a:t> </a:t>
          </a:r>
          <a:r>
            <a:rPr lang="en-US" dirty="0" err="1"/>
            <a:t>tuntutan</a:t>
          </a:r>
          <a:endParaRPr lang="en-AU" dirty="0"/>
        </a:p>
      </dgm:t>
    </dgm:pt>
    <dgm:pt modelId="{C4599191-DED5-406F-9E8B-68DF5E91640F}" type="parTrans" cxnId="{5453C5AE-BC4D-4898-8110-C4F1539A34EB}">
      <dgm:prSet/>
      <dgm:spPr/>
      <dgm:t>
        <a:bodyPr/>
        <a:lstStyle/>
        <a:p>
          <a:endParaRPr lang="en-AU"/>
        </a:p>
      </dgm:t>
    </dgm:pt>
    <dgm:pt modelId="{21B0B2D4-4AD9-4A6D-9D93-6EAE63E010C6}" type="sibTrans" cxnId="{5453C5AE-BC4D-4898-8110-C4F1539A34EB}">
      <dgm:prSet/>
      <dgm:spPr/>
      <dgm:t>
        <a:bodyPr/>
        <a:lstStyle/>
        <a:p>
          <a:endParaRPr lang="en-AU"/>
        </a:p>
      </dgm:t>
    </dgm:pt>
    <dgm:pt modelId="{BEE8A514-701C-4844-B521-A164872FA201}">
      <dgm:prSet phldrT="[Text]"/>
      <dgm:spPr/>
      <dgm:t>
        <a:bodyPr/>
        <a:lstStyle/>
        <a:p>
          <a:r>
            <a:rPr lang="en-US" dirty="0" err="1"/>
            <a:t>Mengurangi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independensi</a:t>
          </a:r>
          <a:r>
            <a:rPr lang="en-US" dirty="0"/>
            <a:t> hakim</a:t>
          </a:r>
          <a:endParaRPr lang="en-AU" dirty="0"/>
        </a:p>
      </dgm:t>
    </dgm:pt>
    <dgm:pt modelId="{1568C6ED-8740-4D32-93A3-D25B296C62F2}" type="parTrans" cxnId="{7BA06DA2-0C6B-4037-BDE3-CD239869AE2C}">
      <dgm:prSet/>
      <dgm:spPr/>
      <dgm:t>
        <a:bodyPr/>
        <a:lstStyle/>
        <a:p>
          <a:endParaRPr lang="en-AU"/>
        </a:p>
      </dgm:t>
    </dgm:pt>
    <dgm:pt modelId="{BF349D64-7D2E-4980-9224-4C0AE57AD95F}" type="sibTrans" cxnId="{7BA06DA2-0C6B-4037-BDE3-CD239869AE2C}">
      <dgm:prSet/>
      <dgm:spPr/>
      <dgm:t>
        <a:bodyPr/>
        <a:lstStyle/>
        <a:p>
          <a:endParaRPr lang="en-AU"/>
        </a:p>
      </dgm:t>
    </dgm:pt>
    <dgm:pt modelId="{12A012B9-394F-4E2C-B00F-039ACCE1EFA0}" type="pres">
      <dgm:prSet presAssocID="{0B134411-D058-43B8-A911-C78D750349CC}" presName="linear" presStyleCnt="0">
        <dgm:presLayoutVars>
          <dgm:animLvl val="lvl"/>
          <dgm:resizeHandles val="exact"/>
        </dgm:presLayoutVars>
      </dgm:prSet>
      <dgm:spPr/>
    </dgm:pt>
    <dgm:pt modelId="{9677D60C-BB29-4635-AB81-015F23DB2B8A}" type="pres">
      <dgm:prSet presAssocID="{068DE9E8-1347-4D93-BBF5-E278887387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92909B-1D38-48AD-BDB1-18AC96512A9E}" type="pres">
      <dgm:prSet presAssocID="{068DE9E8-1347-4D93-BBF5-E278887387D2}" presName="childText" presStyleLbl="revTx" presStyleIdx="0" presStyleCnt="3">
        <dgm:presLayoutVars>
          <dgm:bulletEnabled val="1"/>
        </dgm:presLayoutVars>
      </dgm:prSet>
      <dgm:spPr/>
    </dgm:pt>
    <dgm:pt modelId="{A584FF07-563D-4070-88A9-BC767D1C7838}" type="pres">
      <dgm:prSet presAssocID="{555FEDE7-6DEF-4333-AC79-2A2A31428D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73461F-D4D7-4C83-B3CE-13430524747E}" type="pres">
      <dgm:prSet presAssocID="{555FEDE7-6DEF-4333-AC79-2A2A31428DEF}" presName="childText" presStyleLbl="revTx" presStyleIdx="1" presStyleCnt="3">
        <dgm:presLayoutVars>
          <dgm:bulletEnabled val="1"/>
        </dgm:presLayoutVars>
      </dgm:prSet>
      <dgm:spPr/>
    </dgm:pt>
    <dgm:pt modelId="{59937D3F-6B78-46C7-B421-2F11609251FF}" type="pres">
      <dgm:prSet presAssocID="{B27603B5-EF08-433F-A404-871B02C3ECF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174A3AB-6565-4D2E-9F29-61E66D3A21A1}" type="pres">
      <dgm:prSet presAssocID="{B27603B5-EF08-433F-A404-871B02C3ECF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9A2A80B-EA17-4E73-8235-7FB65370BE6A}" type="presOf" srcId="{F2AD64A4-500E-403C-87AB-3B699F6794DD}" destId="{5C92909B-1D38-48AD-BDB1-18AC96512A9E}" srcOrd="0" destOrd="0" presId="urn:microsoft.com/office/officeart/2005/8/layout/vList2"/>
    <dgm:cxn modelId="{50993A26-21D0-4D3E-B322-7D16AAA9B6F3}" type="presOf" srcId="{E3A7C28D-ECC8-41AE-BC0D-F6BA703056AE}" destId="{3373461F-D4D7-4C83-B3CE-13430524747E}" srcOrd="0" destOrd="0" presId="urn:microsoft.com/office/officeart/2005/8/layout/vList2"/>
    <dgm:cxn modelId="{5FB67A36-4DD1-4999-9869-CB0089EAA1EC}" srcId="{068DE9E8-1347-4D93-BBF5-E278887387D2}" destId="{F2AD64A4-500E-403C-87AB-3B699F6794DD}" srcOrd="0" destOrd="0" parTransId="{A30A25C5-7089-4E46-B65E-9F92FAFDD4C1}" sibTransId="{4C0CACCC-9491-4A2F-8755-F793D74AEFDF}"/>
    <dgm:cxn modelId="{CF3F8C3E-CE75-4822-9D79-28EB6CB9BF10}" type="presOf" srcId="{068DE9E8-1347-4D93-BBF5-E278887387D2}" destId="{9677D60C-BB29-4635-AB81-015F23DB2B8A}" srcOrd="0" destOrd="0" presId="urn:microsoft.com/office/officeart/2005/8/layout/vList2"/>
    <dgm:cxn modelId="{0242A560-2F9A-41B6-BAF0-2BB9D7868996}" srcId="{555FEDE7-6DEF-4333-AC79-2A2A31428DEF}" destId="{E3A7C28D-ECC8-41AE-BC0D-F6BA703056AE}" srcOrd="0" destOrd="0" parTransId="{709DDACF-C6D5-41EC-9007-0FFA6B2AA5E5}" sibTransId="{1C0C891E-3DBD-42CB-9E73-8033B40BC05C}"/>
    <dgm:cxn modelId="{77C89C4A-02D9-462A-B407-16AC8D3AD476}" srcId="{0B134411-D058-43B8-A911-C78D750349CC}" destId="{555FEDE7-6DEF-4333-AC79-2A2A31428DEF}" srcOrd="1" destOrd="0" parTransId="{ED06F586-3890-420D-A3D7-FCF11290992E}" sibTransId="{5597483F-E8EB-4DF8-9177-97372762CEF0}"/>
    <dgm:cxn modelId="{58C16750-3237-490F-8C52-EF2683E75B6B}" srcId="{B27603B5-EF08-433F-A404-871B02C3ECFE}" destId="{3EA0C166-D169-4689-9FF1-FE3D72F7E301}" srcOrd="0" destOrd="0" parTransId="{A0873A8A-AB05-4E0E-8E34-F4C468604AB3}" sibTransId="{A2662EEA-4247-4DF5-8D34-F1357EF23C8A}"/>
    <dgm:cxn modelId="{725B627B-BB3D-4D20-986C-34BFF068562E}" srcId="{0B134411-D058-43B8-A911-C78D750349CC}" destId="{068DE9E8-1347-4D93-BBF5-E278887387D2}" srcOrd="0" destOrd="0" parTransId="{68B30518-43CE-4449-892F-276A001C7D60}" sibTransId="{22D09E5D-0EAF-4841-9FC0-032E79682016}"/>
    <dgm:cxn modelId="{6FE79B92-53B2-4DC2-A9C2-947BD9BC8D73}" type="presOf" srcId="{0B134411-D058-43B8-A911-C78D750349CC}" destId="{12A012B9-394F-4E2C-B00F-039ACCE1EFA0}" srcOrd="0" destOrd="0" presId="urn:microsoft.com/office/officeart/2005/8/layout/vList2"/>
    <dgm:cxn modelId="{6FEFA996-09A2-43E9-9127-6286A3672C8A}" type="presOf" srcId="{FA61A3F1-FE14-4EE4-873B-45B1313C02FD}" destId="{2174A3AB-6565-4D2E-9F29-61E66D3A21A1}" srcOrd="0" destOrd="1" presId="urn:microsoft.com/office/officeart/2005/8/layout/vList2"/>
    <dgm:cxn modelId="{D10C7B9B-9204-4B56-940F-273606A20EE2}" type="presOf" srcId="{B27603B5-EF08-433F-A404-871B02C3ECFE}" destId="{59937D3F-6B78-46C7-B421-2F11609251FF}" srcOrd="0" destOrd="0" presId="urn:microsoft.com/office/officeart/2005/8/layout/vList2"/>
    <dgm:cxn modelId="{7BA06DA2-0C6B-4037-BDE3-CD239869AE2C}" srcId="{B27603B5-EF08-433F-A404-871B02C3ECFE}" destId="{BEE8A514-701C-4844-B521-A164872FA201}" srcOrd="2" destOrd="0" parTransId="{1568C6ED-8740-4D32-93A3-D25B296C62F2}" sibTransId="{BF349D64-7D2E-4980-9224-4C0AE57AD95F}"/>
    <dgm:cxn modelId="{5453C5AE-BC4D-4898-8110-C4F1539A34EB}" srcId="{B27603B5-EF08-433F-A404-871B02C3ECFE}" destId="{FA61A3F1-FE14-4EE4-873B-45B1313C02FD}" srcOrd="1" destOrd="0" parTransId="{C4599191-DED5-406F-9E8B-68DF5E91640F}" sibTransId="{21B0B2D4-4AD9-4A6D-9D93-6EAE63E010C6}"/>
    <dgm:cxn modelId="{F64143B1-224C-4307-A801-49E3DF0AFA82}" type="presOf" srcId="{3EA0C166-D169-4689-9FF1-FE3D72F7E301}" destId="{2174A3AB-6565-4D2E-9F29-61E66D3A21A1}" srcOrd="0" destOrd="0" presId="urn:microsoft.com/office/officeart/2005/8/layout/vList2"/>
    <dgm:cxn modelId="{FD0B75B5-764A-487A-AF49-E0DC8F01C9BB}" type="presOf" srcId="{BEE8A514-701C-4844-B521-A164872FA201}" destId="{2174A3AB-6565-4D2E-9F29-61E66D3A21A1}" srcOrd="0" destOrd="2" presId="urn:microsoft.com/office/officeart/2005/8/layout/vList2"/>
    <dgm:cxn modelId="{0F753EC5-FD69-447E-A3CE-08ABE42BE5A6}" srcId="{0B134411-D058-43B8-A911-C78D750349CC}" destId="{B27603B5-EF08-433F-A404-871B02C3ECFE}" srcOrd="2" destOrd="0" parTransId="{890FEA59-981B-48AF-A62E-E87FFDE70AEA}" sibTransId="{11D636F9-6972-4A0A-9A55-610C047C0833}"/>
    <dgm:cxn modelId="{68FD4BE2-7F32-45DA-A0BC-7862CBD298B9}" type="presOf" srcId="{555FEDE7-6DEF-4333-AC79-2A2A31428DEF}" destId="{A584FF07-563D-4070-88A9-BC767D1C7838}" srcOrd="0" destOrd="0" presId="urn:microsoft.com/office/officeart/2005/8/layout/vList2"/>
    <dgm:cxn modelId="{55E271D0-B553-46BC-997D-1F31795A37A6}" type="presParOf" srcId="{12A012B9-394F-4E2C-B00F-039ACCE1EFA0}" destId="{9677D60C-BB29-4635-AB81-015F23DB2B8A}" srcOrd="0" destOrd="0" presId="urn:microsoft.com/office/officeart/2005/8/layout/vList2"/>
    <dgm:cxn modelId="{4ADCD623-96F3-48B3-8FCA-EAC7E8BDA5E9}" type="presParOf" srcId="{12A012B9-394F-4E2C-B00F-039ACCE1EFA0}" destId="{5C92909B-1D38-48AD-BDB1-18AC96512A9E}" srcOrd="1" destOrd="0" presId="urn:microsoft.com/office/officeart/2005/8/layout/vList2"/>
    <dgm:cxn modelId="{875D6EA7-4021-4C50-B11B-08E1AD393109}" type="presParOf" srcId="{12A012B9-394F-4E2C-B00F-039ACCE1EFA0}" destId="{A584FF07-563D-4070-88A9-BC767D1C7838}" srcOrd="2" destOrd="0" presId="urn:microsoft.com/office/officeart/2005/8/layout/vList2"/>
    <dgm:cxn modelId="{DA525627-BDBA-476D-974B-6F1EBF34F524}" type="presParOf" srcId="{12A012B9-394F-4E2C-B00F-039ACCE1EFA0}" destId="{3373461F-D4D7-4C83-B3CE-13430524747E}" srcOrd="3" destOrd="0" presId="urn:microsoft.com/office/officeart/2005/8/layout/vList2"/>
    <dgm:cxn modelId="{FCEC573E-A2D7-4592-98B1-A979101B578C}" type="presParOf" srcId="{12A012B9-394F-4E2C-B00F-039ACCE1EFA0}" destId="{59937D3F-6B78-46C7-B421-2F11609251FF}" srcOrd="4" destOrd="0" presId="urn:microsoft.com/office/officeart/2005/8/layout/vList2"/>
    <dgm:cxn modelId="{6A0DA5D8-8407-40ED-94A8-26261EA82F76}" type="presParOf" srcId="{12A012B9-394F-4E2C-B00F-039ACCE1EFA0}" destId="{2174A3AB-6565-4D2E-9F29-61E66D3A21A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6EC4E-ECFB-48B9-917E-E3768309321F}">
      <dsp:nvSpPr>
        <dsp:cNvPr id="0" name=""/>
        <dsp:cNvSpPr/>
      </dsp:nvSpPr>
      <dsp:spPr>
        <a:xfrm>
          <a:off x="366077" y="0"/>
          <a:ext cx="7640320" cy="47752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98522-E46B-45EE-A6CE-28E7C5756752}">
      <dsp:nvSpPr>
        <dsp:cNvPr id="0" name=""/>
        <dsp:cNvSpPr/>
      </dsp:nvSpPr>
      <dsp:spPr>
        <a:xfrm>
          <a:off x="1118649" y="3550838"/>
          <a:ext cx="175727" cy="175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0B034-54AA-4A8E-8147-82504E046D5F}">
      <dsp:nvSpPr>
        <dsp:cNvPr id="0" name=""/>
        <dsp:cNvSpPr/>
      </dsp:nvSpPr>
      <dsp:spPr>
        <a:xfrm>
          <a:off x="1276351" y="3638702"/>
          <a:ext cx="2166939" cy="1136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1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Dakwaan</a:t>
          </a:r>
          <a:endParaRPr lang="en-US" sz="1800" b="1" kern="1200" dirty="0"/>
        </a:p>
      </dsp:txBody>
      <dsp:txXfrm>
        <a:off x="1276351" y="3638702"/>
        <a:ext cx="2166939" cy="1136497"/>
      </dsp:txXfrm>
    </dsp:sp>
    <dsp:sp modelId="{578BB32B-A8ED-47F5-A5A3-559EE907D765}">
      <dsp:nvSpPr>
        <dsp:cNvPr id="0" name=""/>
        <dsp:cNvSpPr/>
      </dsp:nvSpPr>
      <dsp:spPr>
        <a:xfrm>
          <a:off x="2360201" y="2440127"/>
          <a:ext cx="305612" cy="305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A522A-39A2-4B33-BA5F-817B84F6CD43}">
      <dsp:nvSpPr>
        <dsp:cNvPr id="0" name=""/>
        <dsp:cNvSpPr/>
      </dsp:nvSpPr>
      <dsp:spPr>
        <a:xfrm>
          <a:off x="2572886" y="2592933"/>
          <a:ext cx="2399223" cy="218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Pidana</a:t>
          </a:r>
          <a:r>
            <a:rPr lang="en-US" sz="1800" b="1" kern="1200" dirty="0"/>
            <a:t> Uang </a:t>
          </a:r>
          <a:r>
            <a:rPr lang="en-US" sz="1800" b="1" kern="1200" dirty="0" err="1"/>
            <a:t>Pengganti</a:t>
          </a:r>
          <a:endParaRPr lang="en-US" sz="1800" b="1" kern="1200" dirty="0"/>
        </a:p>
      </dsp:txBody>
      <dsp:txXfrm>
        <a:off x="2572886" y="2592933"/>
        <a:ext cx="2399223" cy="2182266"/>
      </dsp:txXfrm>
    </dsp:sp>
    <dsp:sp modelId="{F5B72C08-8C24-4B08-A50D-C7713B78143C}">
      <dsp:nvSpPr>
        <dsp:cNvPr id="0" name=""/>
        <dsp:cNvSpPr/>
      </dsp:nvSpPr>
      <dsp:spPr>
        <a:xfrm>
          <a:off x="3945567" y="1621657"/>
          <a:ext cx="404936" cy="404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ECA33-8E24-41C2-AC67-331161DEA88C}">
      <dsp:nvSpPr>
        <dsp:cNvPr id="0" name=""/>
        <dsp:cNvSpPr/>
      </dsp:nvSpPr>
      <dsp:spPr>
        <a:xfrm>
          <a:off x="2990854" y="1362062"/>
          <a:ext cx="1771636" cy="59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56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Diskon</a:t>
          </a:r>
          <a:r>
            <a:rPr lang="en-US" sz="1800" b="1" kern="1200" dirty="0"/>
            <a:t> Banding</a:t>
          </a:r>
        </a:p>
      </dsp:txBody>
      <dsp:txXfrm>
        <a:off x="2990854" y="1362062"/>
        <a:ext cx="1771636" cy="590303"/>
      </dsp:txXfrm>
    </dsp:sp>
    <dsp:sp modelId="{E15CF0B7-B9CF-4E9D-8169-EBAA459FAAB0}">
      <dsp:nvSpPr>
        <dsp:cNvPr id="0" name=""/>
        <dsp:cNvSpPr/>
      </dsp:nvSpPr>
      <dsp:spPr>
        <a:xfrm>
          <a:off x="5672279" y="1080150"/>
          <a:ext cx="542462" cy="542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CCAE8-BA2B-44DD-B91E-D4223FC37940}">
      <dsp:nvSpPr>
        <dsp:cNvPr id="0" name=""/>
        <dsp:cNvSpPr/>
      </dsp:nvSpPr>
      <dsp:spPr>
        <a:xfrm>
          <a:off x="6057901" y="1364340"/>
          <a:ext cx="2086882" cy="65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44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Indepedensi</a:t>
          </a:r>
          <a:r>
            <a:rPr lang="en-US" sz="2000" b="1" kern="1200" dirty="0"/>
            <a:t> </a:t>
          </a:r>
          <a:r>
            <a:rPr lang="en-US" sz="2000" b="1" kern="1200" dirty="0" err="1"/>
            <a:t>Kejaksaan</a:t>
          </a:r>
          <a:endParaRPr lang="en-US" sz="2000" b="1" kern="1200" dirty="0"/>
        </a:p>
      </dsp:txBody>
      <dsp:txXfrm>
        <a:off x="6057901" y="1364340"/>
        <a:ext cx="2086882" cy="657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D176C-5295-4A24-BECE-FFC433E998FD}">
      <dsp:nvSpPr>
        <dsp:cNvPr id="0" name=""/>
        <dsp:cNvSpPr/>
      </dsp:nvSpPr>
      <dsp:spPr>
        <a:xfrm>
          <a:off x="0" y="4524543"/>
          <a:ext cx="109728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1ED88-E3AE-487D-B9FA-B4A2CFE0A00D}">
      <dsp:nvSpPr>
        <dsp:cNvPr id="0" name=""/>
        <dsp:cNvSpPr/>
      </dsp:nvSpPr>
      <dsp:spPr>
        <a:xfrm>
          <a:off x="0" y="3593367"/>
          <a:ext cx="109728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FB05F-3F26-46EF-A66A-F93138523F54}">
      <dsp:nvSpPr>
        <dsp:cNvPr id="0" name=""/>
        <dsp:cNvSpPr/>
      </dsp:nvSpPr>
      <dsp:spPr>
        <a:xfrm>
          <a:off x="0" y="888254"/>
          <a:ext cx="109728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4212A-8B7E-489F-81D9-E9A0E30C1864}">
      <dsp:nvSpPr>
        <dsp:cNvPr id="0" name=""/>
        <dsp:cNvSpPr/>
      </dsp:nvSpPr>
      <dsp:spPr>
        <a:xfrm>
          <a:off x="2852927" y="1419"/>
          <a:ext cx="8119872" cy="88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4400" kern="1200" dirty="0"/>
        </a:p>
      </dsp:txBody>
      <dsp:txXfrm>
        <a:off x="2852927" y="1419"/>
        <a:ext cx="8119872" cy="886835"/>
      </dsp:txXfrm>
    </dsp:sp>
    <dsp:sp modelId="{9B00DB18-906F-418E-BD4F-8BF99C5AC6CB}">
      <dsp:nvSpPr>
        <dsp:cNvPr id="0" name=""/>
        <dsp:cNvSpPr/>
      </dsp:nvSpPr>
      <dsp:spPr>
        <a:xfrm>
          <a:off x="0" y="1419"/>
          <a:ext cx="2852928" cy="88683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Kesatu</a:t>
          </a:r>
          <a:endParaRPr lang="en-AU" sz="4400" kern="1200" dirty="0"/>
        </a:p>
      </dsp:txBody>
      <dsp:txXfrm>
        <a:off x="43300" y="44719"/>
        <a:ext cx="2766328" cy="843535"/>
      </dsp:txXfrm>
    </dsp:sp>
    <dsp:sp modelId="{5AFD28A5-8B82-4314-A7D7-48F22A260788}">
      <dsp:nvSpPr>
        <dsp:cNvPr id="0" name=""/>
        <dsp:cNvSpPr/>
      </dsp:nvSpPr>
      <dsp:spPr>
        <a:xfrm>
          <a:off x="0" y="888254"/>
          <a:ext cx="10972800" cy="1773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 err="1"/>
            <a:t>Primair</a:t>
          </a:r>
          <a:r>
            <a:rPr lang="en-US" sz="3400" kern="1200" dirty="0"/>
            <a:t> </a:t>
          </a:r>
          <a:r>
            <a:rPr lang="en-US" sz="3400" kern="1200" dirty="0" err="1"/>
            <a:t>Pasal</a:t>
          </a:r>
          <a:r>
            <a:rPr lang="en-US" sz="3400" kern="1200" dirty="0"/>
            <a:t> 5(2) jo. 5(1) (a) UU PTPK</a:t>
          </a:r>
          <a:endParaRPr lang="en-AU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 err="1"/>
            <a:t>Subsidiair</a:t>
          </a:r>
          <a:r>
            <a:rPr lang="en-US" sz="3400" kern="1200" dirty="0"/>
            <a:t> </a:t>
          </a:r>
          <a:r>
            <a:rPr lang="en-US" sz="3400" kern="1200" dirty="0" err="1"/>
            <a:t>Pasal</a:t>
          </a:r>
          <a:r>
            <a:rPr lang="en-US" sz="3400" kern="1200" dirty="0"/>
            <a:t> 11 UU PTPK </a:t>
          </a:r>
          <a:endParaRPr lang="en-AU" sz="3400" kern="1200" dirty="0"/>
        </a:p>
      </dsp:txBody>
      <dsp:txXfrm>
        <a:off x="0" y="888254"/>
        <a:ext cx="10972800" cy="1773936"/>
      </dsp:txXfrm>
    </dsp:sp>
    <dsp:sp modelId="{47BF740E-712D-4899-98CE-2557A9E2CB92}">
      <dsp:nvSpPr>
        <dsp:cNvPr id="0" name=""/>
        <dsp:cNvSpPr/>
      </dsp:nvSpPr>
      <dsp:spPr>
        <a:xfrm>
          <a:off x="2852927" y="2706532"/>
          <a:ext cx="8119872" cy="88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Pasal</a:t>
          </a:r>
          <a:r>
            <a:rPr lang="en-US" sz="4400" kern="1200" dirty="0"/>
            <a:t> 3 UU </a:t>
          </a:r>
          <a:r>
            <a:rPr lang="en-US" sz="4400" kern="1200" dirty="0" err="1"/>
            <a:t>Korupsi</a:t>
          </a:r>
          <a:endParaRPr lang="en-AU" sz="4400" kern="1200" dirty="0"/>
        </a:p>
      </dsp:txBody>
      <dsp:txXfrm>
        <a:off x="2852927" y="2706532"/>
        <a:ext cx="8119872" cy="886835"/>
      </dsp:txXfrm>
    </dsp:sp>
    <dsp:sp modelId="{41253D0A-0F8B-4002-AFF4-A2E3A69DC725}">
      <dsp:nvSpPr>
        <dsp:cNvPr id="0" name=""/>
        <dsp:cNvSpPr/>
      </dsp:nvSpPr>
      <dsp:spPr>
        <a:xfrm>
          <a:off x="0" y="2706532"/>
          <a:ext cx="2852928" cy="88683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Dan, </a:t>
          </a:r>
          <a:r>
            <a:rPr lang="en-US" sz="4400" kern="1200" dirty="0" err="1"/>
            <a:t>kedua</a:t>
          </a:r>
          <a:endParaRPr lang="en-AU" sz="4400" kern="1200" dirty="0"/>
        </a:p>
      </dsp:txBody>
      <dsp:txXfrm>
        <a:off x="43300" y="2749832"/>
        <a:ext cx="2766328" cy="843535"/>
      </dsp:txXfrm>
    </dsp:sp>
    <dsp:sp modelId="{25C0B00C-E2C9-4803-B723-7AF21968C9B8}">
      <dsp:nvSpPr>
        <dsp:cNvPr id="0" name=""/>
        <dsp:cNvSpPr/>
      </dsp:nvSpPr>
      <dsp:spPr>
        <a:xfrm>
          <a:off x="2852927" y="3637708"/>
          <a:ext cx="8119872" cy="88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Pasal</a:t>
          </a:r>
          <a:r>
            <a:rPr lang="en-US" sz="4400" kern="1200" dirty="0"/>
            <a:t> 15 UU </a:t>
          </a:r>
          <a:r>
            <a:rPr lang="en-US" sz="4400" kern="1200" dirty="0" err="1"/>
            <a:t>korupsi</a:t>
          </a:r>
          <a:endParaRPr lang="en-AU" sz="4400" kern="1200" dirty="0"/>
        </a:p>
      </dsp:txBody>
      <dsp:txXfrm>
        <a:off x="2852927" y="3637708"/>
        <a:ext cx="8119872" cy="886835"/>
      </dsp:txXfrm>
    </dsp:sp>
    <dsp:sp modelId="{FE01CA9E-C790-4117-B9AE-8ECA4568834D}">
      <dsp:nvSpPr>
        <dsp:cNvPr id="0" name=""/>
        <dsp:cNvSpPr/>
      </dsp:nvSpPr>
      <dsp:spPr>
        <a:xfrm>
          <a:off x="0" y="3637708"/>
          <a:ext cx="2852928" cy="88683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Dan, </a:t>
          </a:r>
          <a:r>
            <a:rPr lang="en-US" sz="4400" kern="1200" dirty="0" err="1"/>
            <a:t>ketiga</a:t>
          </a:r>
          <a:endParaRPr lang="en-AU" sz="4400" kern="1200" dirty="0"/>
        </a:p>
      </dsp:txBody>
      <dsp:txXfrm>
        <a:off x="43300" y="3681008"/>
        <a:ext cx="2766328" cy="843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690AB-E396-4288-B533-236B1901D29C}">
      <dsp:nvSpPr>
        <dsp:cNvPr id="0" name=""/>
        <dsp:cNvSpPr/>
      </dsp:nvSpPr>
      <dsp:spPr>
        <a:xfrm>
          <a:off x="3429" y="50265"/>
          <a:ext cx="3343274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Pasal</a:t>
          </a:r>
          <a:r>
            <a:rPr lang="en-US" sz="2200" kern="1200" dirty="0"/>
            <a:t> 5</a:t>
          </a:r>
          <a:endParaRPr lang="en-AU" sz="2200" kern="1200" dirty="0"/>
        </a:p>
      </dsp:txBody>
      <dsp:txXfrm>
        <a:off x="3429" y="50265"/>
        <a:ext cx="3343274" cy="633600"/>
      </dsp:txXfrm>
    </dsp:sp>
    <dsp:sp modelId="{504CED19-6256-4D6E-B25F-D06948DF4083}">
      <dsp:nvSpPr>
        <dsp:cNvPr id="0" name=""/>
        <dsp:cNvSpPr/>
      </dsp:nvSpPr>
      <dsp:spPr>
        <a:xfrm>
          <a:off x="3429" y="683865"/>
          <a:ext cx="3343274" cy="37918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“</a:t>
          </a:r>
          <a:r>
            <a:rPr lang="en-US" sz="2200" kern="1200" dirty="0" err="1"/>
            <a:t>dengan</a:t>
          </a:r>
          <a:r>
            <a:rPr lang="en-US" sz="2200" kern="1200" dirty="0"/>
            <a:t> </a:t>
          </a:r>
          <a:r>
            <a:rPr lang="en-US" sz="2200" kern="1200" dirty="0" err="1"/>
            <a:t>maksud</a:t>
          </a:r>
          <a:r>
            <a:rPr lang="en-US" sz="2200" kern="1200" dirty="0"/>
            <a:t> </a:t>
          </a:r>
          <a:r>
            <a:rPr lang="en-US" sz="2200" kern="1200" dirty="0" err="1"/>
            <a:t>supaya</a:t>
          </a:r>
          <a:r>
            <a:rPr lang="en-US" sz="2200" kern="1200" dirty="0"/>
            <a:t> </a:t>
          </a:r>
          <a:r>
            <a:rPr lang="en-US" sz="2200" b="1" kern="1200" dirty="0"/>
            <a:t>PN </a:t>
          </a:r>
          <a:r>
            <a:rPr lang="en-US" sz="2200" b="1" kern="1200" dirty="0" err="1"/>
            <a:t>berbuat</a:t>
          </a:r>
          <a:r>
            <a:rPr lang="en-US" sz="2200" b="1" kern="1200" dirty="0"/>
            <a:t> </a:t>
          </a:r>
          <a:r>
            <a:rPr lang="en-US" sz="2200" b="1" kern="1200" dirty="0" err="1"/>
            <a:t>atau</a:t>
          </a:r>
          <a:r>
            <a:rPr lang="en-US" sz="2200" b="1" kern="1200" dirty="0"/>
            <a:t> </a:t>
          </a:r>
          <a:r>
            <a:rPr lang="en-US" sz="2200" b="1" kern="1200" dirty="0" err="1"/>
            <a:t>tidak</a:t>
          </a:r>
          <a:r>
            <a:rPr lang="en-US" sz="2200" b="1" kern="1200" dirty="0"/>
            <a:t> </a:t>
          </a:r>
          <a:r>
            <a:rPr lang="en-US" sz="2200" b="1" kern="1200" dirty="0" err="1"/>
            <a:t>berbuat</a:t>
          </a:r>
          <a:r>
            <a:rPr lang="en-US" sz="2200" b="1" kern="1200" dirty="0"/>
            <a:t> </a:t>
          </a:r>
          <a:r>
            <a:rPr lang="en-US" sz="2200" b="1" kern="1200" dirty="0" err="1"/>
            <a:t>sesuatu</a:t>
          </a:r>
          <a:r>
            <a:rPr lang="en-US" sz="2200" b="1" kern="1200" dirty="0"/>
            <a:t> </a:t>
          </a:r>
          <a:r>
            <a:rPr lang="en-US" sz="2200" b="1" kern="1200" dirty="0" err="1"/>
            <a:t>dalam</a:t>
          </a:r>
          <a:r>
            <a:rPr lang="en-US" sz="2200" b="1" kern="1200" dirty="0"/>
            <a:t> </a:t>
          </a:r>
          <a:r>
            <a:rPr lang="en-US" sz="2200" b="1" kern="1200" dirty="0" err="1"/>
            <a:t>jabatannya</a:t>
          </a:r>
          <a:r>
            <a:rPr lang="en-US" sz="2200" kern="1200" dirty="0"/>
            <a:t> yang </a:t>
          </a:r>
          <a:r>
            <a:rPr lang="en-US" sz="2200" kern="1200" dirty="0" err="1"/>
            <a:t>bertentangan</a:t>
          </a:r>
          <a:r>
            <a:rPr lang="en-US" sz="2200" kern="1200" dirty="0"/>
            <a:t> </a:t>
          </a:r>
          <a:r>
            <a:rPr lang="en-US" sz="2200" kern="1200" dirty="0" err="1"/>
            <a:t>dgn</a:t>
          </a:r>
          <a:r>
            <a:rPr lang="en-US" sz="2200" kern="1200" dirty="0"/>
            <a:t> </a:t>
          </a:r>
          <a:r>
            <a:rPr lang="en-US" sz="2200" kern="1200" dirty="0" err="1"/>
            <a:t>kewajibannua</a:t>
          </a:r>
          <a:r>
            <a:rPr lang="en-US" sz="2200" kern="1200" dirty="0"/>
            <a:t>”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Min 1 – max 5 </a:t>
          </a:r>
          <a:r>
            <a:rPr lang="en-US" sz="2200" kern="1200" dirty="0" err="1"/>
            <a:t>tahun</a:t>
          </a:r>
          <a:r>
            <a:rPr lang="en-US" sz="2200" kern="1200" dirty="0"/>
            <a:t> + 50-250 </a:t>
          </a:r>
          <a:r>
            <a:rPr lang="en-US" sz="2200" kern="1200" dirty="0" err="1"/>
            <a:t>jt</a:t>
          </a:r>
          <a:endParaRPr lang="en-AU" sz="2200" kern="1200" dirty="0"/>
        </a:p>
      </dsp:txBody>
      <dsp:txXfrm>
        <a:off x="3429" y="683865"/>
        <a:ext cx="3343274" cy="3791831"/>
      </dsp:txXfrm>
    </dsp:sp>
    <dsp:sp modelId="{147C4241-F278-45CA-933F-597161FC9171}">
      <dsp:nvSpPr>
        <dsp:cNvPr id="0" name=""/>
        <dsp:cNvSpPr/>
      </dsp:nvSpPr>
      <dsp:spPr>
        <a:xfrm>
          <a:off x="3814762" y="50265"/>
          <a:ext cx="3343274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Pasal</a:t>
          </a:r>
          <a:r>
            <a:rPr lang="en-US" sz="2200" kern="1200" dirty="0"/>
            <a:t> 11</a:t>
          </a:r>
          <a:endParaRPr lang="en-AU" sz="2200" kern="1200" dirty="0"/>
        </a:p>
      </dsp:txBody>
      <dsp:txXfrm>
        <a:off x="3814762" y="50265"/>
        <a:ext cx="3343274" cy="633600"/>
      </dsp:txXfrm>
    </dsp:sp>
    <dsp:sp modelId="{312285B6-28AC-4937-96E2-8C0F80064AE2}">
      <dsp:nvSpPr>
        <dsp:cNvPr id="0" name=""/>
        <dsp:cNvSpPr/>
      </dsp:nvSpPr>
      <dsp:spPr>
        <a:xfrm>
          <a:off x="3814762" y="683865"/>
          <a:ext cx="3343274" cy="37918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Menerima</a:t>
          </a:r>
          <a:r>
            <a:rPr lang="en-US" sz="2200" kern="1200" dirty="0"/>
            <a:t> </a:t>
          </a:r>
          <a:r>
            <a:rPr lang="en-US" sz="2200" kern="1200" dirty="0" err="1"/>
            <a:t>hadiah</a:t>
          </a:r>
          <a:r>
            <a:rPr lang="en-US" sz="2200" kern="1200" dirty="0"/>
            <a:t>/</a:t>
          </a:r>
          <a:r>
            <a:rPr lang="en-US" sz="2200" kern="1200" dirty="0" err="1"/>
            <a:t>janji</a:t>
          </a:r>
          <a:r>
            <a:rPr lang="en-US" sz="2200" kern="1200" dirty="0"/>
            <a:t> </a:t>
          </a:r>
          <a:r>
            <a:rPr lang="en-US" sz="2200" kern="1200" dirty="0" err="1"/>
            <a:t>padahal</a:t>
          </a:r>
          <a:r>
            <a:rPr lang="en-US" sz="2200" kern="1200" dirty="0"/>
            <a:t> </a:t>
          </a:r>
          <a:r>
            <a:rPr lang="en-US" sz="2200" kern="1200" dirty="0" err="1"/>
            <a:t>diketahui</a:t>
          </a:r>
          <a:r>
            <a:rPr lang="en-US" sz="2200" kern="1200" dirty="0"/>
            <a:t> </a:t>
          </a:r>
          <a:r>
            <a:rPr lang="en-US" sz="2200" kern="1200" dirty="0" err="1"/>
            <a:t>atau</a:t>
          </a:r>
          <a:r>
            <a:rPr lang="en-US" sz="2200" kern="1200" dirty="0"/>
            <a:t> </a:t>
          </a:r>
          <a:r>
            <a:rPr lang="en-US" sz="2200" kern="1200" dirty="0" err="1"/>
            <a:t>patut</a:t>
          </a:r>
          <a:r>
            <a:rPr lang="en-US" sz="2200" kern="1200" dirty="0"/>
            <a:t> </a:t>
          </a:r>
          <a:r>
            <a:rPr lang="en-US" sz="2200" kern="1200" dirty="0" err="1"/>
            <a:t>diduga</a:t>
          </a:r>
          <a:r>
            <a:rPr lang="en-US" sz="2200" kern="1200" dirty="0"/>
            <a:t>, </a:t>
          </a:r>
          <a:r>
            <a:rPr lang="en-US" sz="2200" kern="1200" dirty="0" err="1"/>
            <a:t>bahwa</a:t>
          </a:r>
          <a:r>
            <a:rPr lang="en-US" sz="2200" kern="1200" dirty="0"/>
            <a:t> </a:t>
          </a:r>
          <a:r>
            <a:rPr lang="en-US" sz="2200" kern="1200" dirty="0" err="1"/>
            <a:t>diberikan</a:t>
          </a:r>
          <a:r>
            <a:rPr lang="en-US" sz="2200" kern="1200" dirty="0"/>
            <a:t> </a:t>
          </a:r>
          <a:r>
            <a:rPr lang="en-US" sz="2200" kern="1200" dirty="0" err="1"/>
            <a:t>karen</a:t>
          </a:r>
          <a:r>
            <a:rPr lang="en-US" sz="2200" kern="1200" dirty="0"/>
            <a:t> </a:t>
          </a:r>
          <a:r>
            <a:rPr lang="en-US" sz="2200" kern="1200" dirty="0" err="1"/>
            <a:t>kekuasaan</a:t>
          </a:r>
          <a:r>
            <a:rPr lang="en-US" sz="2200" kern="1200" dirty="0"/>
            <a:t>/</a:t>
          </a:r>
          <a:r>
            <a:rPr lang="en-US" sz="2200" kern="1200" dirty="0" err="1"/>
            <a:t>kewenangan</a:t>
          </a:r>
          <a:r>
            <a:rPr lang="en-US" sz="2200" kern="1200" dirty="0"/>
            <a:t> </a:t>
          </a:r>
          <a:r>
            <a:rPr lang="en-US" sz="2200" kern="1200" dirty="0" err="1"/>
            <a:t>yg</a:t>
          </a:r>
          <a:r>
            <a:rPr lang="en-US" sz="2200" kern="1200" dirty="0"/>
            <a:t> </a:t>
          </a:r>
          <a:r>
            <a:rPr lang="en-US" sz="2200" b="1" kern="1200" dirty="0" err="1"/>
            <a:t>menurut</a:t>
          </a:r>
          <a:r>
            <a:rPr lang="en-US" sz="2200" b="1" kern="1200" dirty="0"/>
            <a:t> </a:t>
          </a:r>
          <a:r>
            <a:rPr lang="en-US" sz="2200" b="1" kern="1200" dirty="0" err="1"/>
            <a:t>pikiran</a:t>
          </a:r>
          <a:r>
            <a:rPr lang="en-US" sz="2200" b="1" kern="1200" dirty="0"/>
            <a:t> </a:t>
          </a:r>
          <a:r>
            <a:rPr lang="en-US" sz="2200" b="1" kern="1200" dirty="0" err="1"/>
            <a:t>pemberi</a:t>
          </a:r>
          <a:r>
            <a:rPr lang="en-US" sz="2200" b="1" kern="1200" dirty="0"/>
            <a:t> </a:t>
          </a:r>
          <a:r>
            <a:rPr lang="en-US" sz="2200" b="1" kern="1200" dirty="0" err="1"/>
            <a:t>berhubungan</a:t>
          </a:r>
          <a:endParaRPr lang="en-A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Min 1- max 5 </a:t>
          </a:r>
          <a:r>
            <a:rPr lang="en-US" sz="2200" kern="1200" dirty="0" err="1"/>
            <a:t>th</a:t>
          </a:r>
          <a:r>
            <a:rPr lang="en-US" sz="2200" kern="1200" dirty="0"/>
            <a:t> + 50-250 </a:t>
          </a:r>
          <a:r>
            <a:rPr lang="en-US" sz="2200" kern="1200" dirty="0" err="1"/>
            <a:t>jt</a:t>
          </a:r>
          <a:endParaRPr lang="en-AU" sz="2200" kern="1200" dirty="0"/>
        </a:p>
      </dsp:txBody>
      <dsp:txXfrm>
        <a:off x="3814762" y="683865"/>
        <a:ext cx="3343274" cy="3791831"/>
      </dsp:txXfrm>
    </dsp:sp>
    <dsp:sp modelId="{62B5B2C5-06B8-4C4A-89EB-1163D4CB81B2}">
      <dsp:nvSpPr>
        <dsp:cNvPr id="0" name=""/>
        <dsp:cNvSpPr/>
      </dsp:nvSpPr>
      <dsp:spPr>
        <a:xfrm>
          <a:off x="7626096" y="50265"/>
          <a:ext cx="3343274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Pasal</a:t>
          </a:r>
          <a:r>
            <a:rPr lang="en-US" sz="2200" kern="1200" dirty="0"/>
            <a:t> 12 </a:t>
          </a:r>
          <a:r>
            <a:rPr lang="en-US" sz="2200" kern="1200" dirty="0" err="1"/>
            <a:t>huruf</a:t>
          </a:r>
          <a:r>
            <a:rPr lang="en-US" sz="2200" kern="1200" dirty="0"/>
            <a:t> a</a:t>
          </a:r>
          <a:endParaRPr lang="en-AU" sz="2200" kern="1200" dirty="0"/>
        </a:p>
      </dsp:txBody>
      <dsp:txXfrm>
        <a:off x="7626096" y="50265"/>
        <a:ext cx="3343274" cy="633600"/>
      </dsp:txXfrm>
    </dsp:sp>
    <dsp:sp modelId="{82B92ED9-9194-427D-BA39-57F974B234B2}">
      <dsp:nvSpPr>
        <dsp:cNvPr id="0" name=""/>
        <dsp:cNvSpPr/>
      </dsp:nvSpPr>
      <dsp:spPr>
        <a:xfrm>
          <a:off x="7626096" y="683865"/>
          <a:ext cx="3343274" cy="37918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Menerima</a:t>
          </a:r>
          <a:r>
            <a:rPr lang="en-US" sz="2200" kern="1200" dirty="0"/>
            <a:t> </a:t>
          </a:r>
          <a:r>
            <a:rPr lang="en-US" sz="2200" kern="1200" dirty="0" err="1"/>
            <a:t>hadiah</a:t>
          </a:r>
          <a:r>
            <a:rPr lang="en-US" sz="2200" kern="1200" dirty="0"/>
            <a:t> </a:t>
          </a:r>
          <a:r>
            <a:rPr lang="en-US" sz="2200" kern="1200" dirty="0" err="1"/>
            <a:t>atau</a:t>
          </a:r>
          <a:r>
            <a:rPr lang="en-US" sz="2200" kern="1200" dirty="0"/>
            <a:t> </a:t>
          </a:r>
          <a:r>
            <a:rPr lang="en-US" sz="2200" kern="1200" dirty="0" err="1"/>
            <a:t>janji</a:t>
          </a:r>
          <a:r>
            <a:rPr lang="en-US" sz="2200" kern="1200" dirty="0"/>
            <a:t> </a:t>
          </a:r>
          <a:r>
            <a:rPr lang="en-US" sz="2200" kern="1200" dirty="0" err="1"/>
            <a:t>padahal</a:t>
          </a:r>
          <a:r>
            <a:rPr lang="en-US" sz="2200" kern="1200" dirty="0"/>
            <a:t> </a:t>
          </a:r>
          <a:r>
            <a:rPr lang="en-US" sz="2200" kern="1200" dirty="0" err="1"/>
            <a:t>diketahui</a:t>
          </a:r>
          <a:r>
            <a:rPr lang="en-US" sz="2200" kern="1200" dirty="0"/>
            <a:t> </a:t>
          </a:r>
          <a:r>
            <a:rPr lang="en-US" sz="2200" kern="1200" dirty="0" err="1"/>
            <a:t>patut</a:t>
          </a:r>
          <a:r>
            <a:rPr lang="en-US" sz="2200" kern="1200" dirty="0"/>
            <a:t> </a:t>
          </a:r>
          <a:r>
            <a:rPr lang="en-US" sz="2200" kern="1200" dirty="0" err="1"/>
            <a:t>diduga</a:t>
          </a:r>
          <a:r>
            <a:rPr lang="en-US" sz="2200" kern="1200" dirty="0"/>
            <a:t> </a:t>
          </a:r>
          <a:r>
            <a:rPr lang="en-US" sz="2200" b="1" kern="1200" dirty="0" err="1"/>
            <a:t>diberikan</a:t>
          </a:r>
          <a:r>
            <a:rPr lang="en-US" sz="2200" b="1" kern="1200" dirty="0"/>
            <a:t> </a:t>
          </a:r>
          <a:r>
            <a:rPr lang="en-US" sz="2200" b="1" kern="1200" dirty="0" err="1"/>
            <a:t>untuk</a:t>
          </a:r>
          <a:r>
            <a:rPr lang="en-US" sz="2200" b="1" kern="1200" dirty="0"/>
            <a:t> </a:t>
          </a:r>
          <a:r>
            <a:rPr lang="en-US" sz="2200" b="1" kern="1200" dirty="0" err="1"/>
            <a:t>menggerakan</a:t>
          </a:r>
          <a:r>
            <a:rPr lang="en-US" sz="2200" b="1" kern="1200" dirty="0"/>
            <a:t> agar </a:t>
          </a:r>
          <a:r>
            <a:rPr lang="en-US" sz="2200" b="1" kern="1200" dirty="0" err="1"/>
            <a:t>melakukan</a:t>
          </a:r>
          <a:r>
            <a:rPr lang="en-US" sz="2200" b="1" kern="1200" dirty="0"/>
            <a:t> </a:t>
          </a:r>
          <a:r>
            <a:rPr lang="en-US" sz="2200" b="1" kern="1200" dirty="0" err="1"/>
            <a:t>atau</a:t>
          </a:r>
          <a:r>
            <a:rPr lang="en-US" sz="2200" b="1" kern="1200" dirty="0"/>
            <a:t> </a:t>
          </a:r>
          <a:r>
            <a:rPr lang="en-US" sz="2200" b="1" kern="1200" dirty="0" err="1"/>
            <a:t>tidak</a:t>
          </a:r>
          <a:r>
            <a:rPr lang="en-US" sz="2200" b="1" kern="1200" dirty="0"/>
            <a:t> </a:t>
          </a:r>
          <a:r>
            <a:rPr lang="en-US" sz="2200" b="1" kern="1200" dirty="0" err="1"/>
            <a:t>melakukan</a:t>
          </a:r>
          <a:r>
            <a:rPr lang="en-US" sz="2200" b="1" kern="1200" dirty="0"/>
            <a:t> </a:t>
          </a:r>
          <a:r>
            <a:rPr lang="en-US" sz="2200" b="1" kern="1200" dirty="0" err="1"/>
            <a:t>sesuatu</a:t>
          </a:r>
          <a:r>
            <a:rPr lang="en-US" sz="2200" b="1" kern="1200" dirty="0"/>
            <a:t> </a:t>
          </a:r>
          <a:r>
            <a:rPr lang="en-US" sz="2200" b="1" kern="1200" dirty="0" err="1"/>
            <a:t>dlm</a:t>
          </a:r>
          <a:r>
            <a:rPr lang="en-US" sz="2200" b="1" kern="1200" dirty="0"/>
            <a:t> </a:t>
          </a:r>
          <a:r>
            <a:rPr lang="en-US" sz="2200" b="1" kern="1200" dirty="0" err="1"/>
            <a:t>jabatannya</a:t>
          </a:r>
          <a:r>
            <a:rPr lang="en-US" sz="2200" b="1" kern="1200" dirty="0"/>
            <a:t> </a:t>
          </a:r>
          <a:r>
            <a:rPr lang="en-US" sz="2200" kern="1200" dirty="0" err="1"/>
            <a:t>yg</a:t>
          </a:r>
          <a:r>
            <a:rPr lang="en-US" sz="2200" kern="1200" dirty="0"/>
            <a:t> </a:t>
          </a:r>
          <a:r>
            <a:rPr lang="en-US" sz="2200" kern="1200" dirty="0" err="1"/>
            <a:t>bertentangan</a:t>
          </a:r>
          <a:r>
            <a:rPr lang="en-US" sz="2200" kern="1200" dirty="0"/>
            <a:t> </a:t>
          </a:r>
          <a:r>
            <a:rPr lang="en-US" sz="2200" kern="1200" dirty="0" err="1"/>
            <a:t>dgn</a:t>
          </a:r>
          <a:r>
            <a:rPr lang="en-US" sz="2200" kern="1200" dirty="0"/>
            <a:t> </a:t>
          </a:r>
          <a:r>
            <a:rPr lang="en-US" sz="2200" kern="1200" dirty="0" err="1"/>
            <a:t>kewajibannya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Min 4 </a:t>
          </a:r>
          <a:r>
            <a:rPr lang="en-US" sz="2200" kern="1200" dirty="0" err="1"/>
            <a:t>th</a:t>
          </a:r>
          <a:r>
            <a:rPr lang="en-US" sz="2200" kern="1200" dirty="0"/>
            <a:t> -20 </a:t>
          </a:r>
          <a:r>
            <a:rPr lang="en-US" sz="2200" kern="1200" dirty="0" err="1"/>
            <a:t>th</a:t>
          </a:r>
          <a:r>
            <a:rPr lang="en-US" sz="2200" kern="1200" dirty="0"/>
            <a:t> + 200jt – 1 M</a:t>
          </a:r>
          <a:endParaRPr lang="en-AU" sz="2200" kern="1200" dirty="0"/>
        </a:p>
      </dsp:txBody>
      <dsp:txXfrm>
        <a:off x="7626096" y="683865"/>
        <a:ext cx="3343274" cy="37918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16DE2-6923-457E-9AB5-CAD1122BBD78}">
      <dsp:nvSpPr>
        <dsp:cNvPr id="0" name=""/>
        <dsp:cNvSpPr/>
      </dsp:nvSpPr>
      <dsp:spPr>
        <a:xfrm>
          <a:off x="3429" y="651"/>
          <a:ext cx="3343274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 err="1"/>
            <a:t>Kasus</a:t>
          </a:r>
          <a:r>
            <a:rPr lang="en-AU" sz="2100" kern="1200" dirty="0"/>
            <a:t> LHI</a:t>
          </a:r>
        </a:p>
      </dsp:txBody>
      <dsp:txXfrm>
        <a:off x="3429" y="651"/>
        <a:ext cx="3343274" cy="604800"/>
      </dsp:txXfrm>
    </dsp:sp>
    <dsp:sp modelId="{1A2B8C0D-0BEF-4634-8340-117F5D9A1B37}">
      <dsp:nvSpPr>
        <dsp:cNvPr id="0" name=""/>
        <dsp:cNvSpPr/>
      </dsp:nvSpPr>
      <dsp:spPr>
        <a:xfrm>
          <a:off x="3429" y="605451"/>
          <a:ext cx="3343274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LHI </a:t>
          </a:r>
          <a:r>
            <a:rPr lang="en-US" sz="2100" kern="1200" dirty="0" err="1"/>
            <a:t>sbg</a:t>
          </a:r>
          <a:r>
            <a:rPr lang="en-US" sz="2100" kern="1200" dirty="0"/>
            <a:t> </a:t>
          </a:r>
          <a:r>
            <a:rPr lang="en-US" sz="2100" kern="1200" dirty="0" err="1"/>
            <a:t>anggota</a:t>
          </a:r>
          <a:r>
            <a:rPr lang="en-US" sz="2100" kern="1200" dirty="0"/>
            <a:t> DPR (</a:t>
          </a:r>
          <a:r>
            <a:rPr lang="en-US" sz="2100" kern="1200" dirty="0" err="1"/>
            <a:t>Presiden</a:t>
          </a:r>
          <a:r>
            <a:rPr lang="en-US" sz="2100" kern="1200" dirty="0"/>
            <a:t> PKS) </a:t>
          </a:r>
          <a:r>
            <a:rPr lang="en-US" sz="2100" kern="1200" dirty="0" err="1"/>
            <a:t>menerima</a:t>
          </a:r>
          <a:r>
            <a:rPr lang="en-US" sz="2100" kern="1200" dirty="0"/>
            <a:t> </a:t>
          </a:r>
          <a:r>
            <a:rPr lang="en-US" sz="2100" kern="1200" dirty="0" err="1"/>
            <a:t>suap</a:t>
          </a:r>
          <a:r>
            <a:rPr lang="en-US" sz="2100" kern="1200" dirty="0"/>
            <a:t> </a:t>
          </a:r>
          <a:r>
            <a:rPr lang="en-US" sz="2100" kern="1200" dirty="0" err="1"/>
            <a:t>importir</a:t>
          </a:r>
          <a:r>
            <a:rPr lang="en-US" sz="2100" kern="1200" dirty="0"/>
            <a:t> </a:t>
          </a:r>
          <a:r>
            <a:rPr lang="en-US" sz="2100" kern="1200" dirty="0" err="1"/>
            <a:t>daging</a:t>
          </a:r>
          <a:r>
            <a:rPr lang="en-US" sz="2100" kern="1200" dirty="0"/>
            <a:t> </a:t>
          </a:r>
          <a:r>
            <a:rPr lang="en-US" sz="2100" kern="1200" dirty="0" err="1"/>
            <a:t>sapi</a:t>
          </a:r>
          <a:r>
            <a:rPr lang="en-US" sz="2100" kern="1200" dirty="0"/>
            <a:t>. </a:t>
          </a:r>
          <a:endParaRPr lang="en-A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Terbukti</a:t>
          </a:r>
          <a:r>
            <a:rPr lang="en-US" sz="2100" kern="1200" dirty="0"/>
            <a:t> </a:t>
          </a:r>
          <a:r>
            <a:rPr lang="en-US" sz="2100" kern="1200" dirty="0" err="1"/>
            <a:t>Pasal</a:t>
          </a:r>
          <a:r>
            <a:rPr lang="en-US" sz="2100" kern="1200" dirty="0"/>
            <a:t> 12 </a:t>
          </a:r>
          <a:r>
            <a:rPr lang="en-US" sz="2100" kern="1200" dirty="0" err="1"/>
            <a:t>huruf</a:t>
          </a:r>
          <a:r>
            <a:rPr lang="en-US" sz="2100" kern="1200" dirty="0"/>
            <a:t> a. Karena </a:t>
          </a:r>
          <a:r>
            <a:rPr lang="en-US" sz="2100" kern="1200" dirty="0" err="1"/>
            <a:t>didasari</a:t>
          </a:r>
          <a:r>
            <a:rPr lang="en-US" sz="2100" kern="1200" dirty="0"/>
            <a:t> </a:t>
          </a:r>
          <a:r>
            <a:rPr lang="en-US" sz="2100" kern="1200" dirty="0" err="1"/>
            <a:t>bahwa</a:t>
          </a:r>
          <a:r>
            <a:rPr lang="en-US" sz="2100" kern="1200" dirty="0"/>
            <a:t> DPR </a:t>
          </a: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memiliki</a:t>
          </a:r>
          <a:r>
            <a:rPr lang="en-US" sz="2100" kern="1200" dirty="0"/>
            <a:t> </a:t>
          </a:r>
          <a:r>
            <a:rPr lang="en-US" sz="2100" kern="1200" dirty="0" err="1"/>
            <a:t>kewenangan</a:t>
          </a:r>
          <a:r>
            <a:rPr lang="en-US" sz="2100" kern="1200" dirty="0"/>
            <a:t> </a:t>
          </a:r>
          <a:r>
            <a:rPr lang="en-US" sz="2100" kern="1200" dirty="0" err="1"/>
            <a:t>mengurus</a:t>
          </a:r>
          <a:r>
            <a:rPr lang="en-US" sz="2100" kern="1200" dirty="0"/>
            <a:t> </a:t>
          </a:r>
          <a:r>
            <a:rPr lang="en-US" sz="2100" kern="1200" dirty="0" err="1"/>
            <a:t>impor</a:t>
          </a:r>
          <a:r>
            <a:rPr lang="en-US" sz="2100" kern="1200" dirty="0"/>
            <a:t> </a:t>
          </a:r>
          <a:r>
            <a:rPr lang="en-US" sz="2100" kern="1200" dirty="0" err="1"/>
            <a:t>daging</a:t>
          </a:r>
          <a:r>
            <a:rPr lang="en-US" sz="2100" kern="1200" dirty="0"/>
            <a:t> </a:t>
          </a:r>
          <a:r>
            <a:rPr lang="en-US" sz="2100" kern="1200" dirty="0" err="1"/>
            <a:t>sapi</a:t>
          </a:r>
          <a:r>
            <a:rPr lang="en-US" sz="2100" kern="1200" dirty="0"/>
            <a:t>. </a:t>
          </a:r>
          <a:r>
            <a:rPr lang="en-US" sz="2100" kern="1200" dirty="0" err="1"/>
            <a:t>Pertimbangan</a:t>
          </a:r>
          <a:r>
            <a:rPr lang="en-US" sz="2100" kern="1200" dirty="0"/>
            <a:t> </a:t>
          </a:r>
          <a:r>
            <a:rPr lang="en-US" sz="2100" kern="1200" dirty="0" err="1"/>
            <a:t>partai</a:t>
          </a:r>
          <a:r>
            <a:rPr lang="en-US" sz="2100" kern="1200" dirty="0"/>
            <a:t> </a:t>
          </a:r>
          <a:r>
            <a:rPr lang="en-US" sz="2100" kern="1200" dirty="0" err="1"/>
            <a:t>jg</a:t>
          </a:r>
          <a:r>
            <a:rPr lang="en-US" sz="2100" kern="1200" dirty="0"/>
            <a:t> (</a:t>
          </a:r>
          <a:r>
            <a:rPr lang="en-US" sz="2100" kern="1200" dirty="0" err="1"/>
            <a:t>Mentan</a:t>
          </a:r>
          <a:r>
            <a:rPr lang="en-US" sz="2100" kern="1200" dirty="0"/>
            <a:t> </a:t>
          </a:r>
          <a:r>
            <a:rPr lang="en-US" sz="2100" kern="1200" dirty="0" err="1"/>
            <a:t>anggota</a:t>
          </a:r>
          <a:r>
            <a:rPr lang="en-US" sz="2100" kern="1200" dirty="0"/>
            <a:t> PKS)</a:t>
          </a:r>
          <a:endParaRPr lang="en-A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1.3 M </a:t>
          </a:r>
          <a:r>
            <a:rPr lang="en-US" sz="2100" kern="1200" dirty="0" err="1"/>
            <a:t>diterima</a:t>
          </a:r>
          <a:r>
            <a:rPr lang="en-US" sz="2100" kern="1200" dirty="0"/>
            <a:t>. 18 </a:t>
          </a:r>
          <a:r>
            <a:rPr lang="en-US" sz="2100" kern="1200" dirty="0" err="1"/>
            <a:t>th</a:t>
          </a:r>
          <a:r>
            <a:rPr lang="en-US" sz="2100" kern="1200" dirty="0"/>
            <a:t> </a:t>
          </a:r>
          <a:r>
            <a:rPr lang="en-US" sz="2100" kern="1200" dirty="0" err="1"/>
            <a:t>Penjara</a:t>
          </a:r>
          <a:endParaRPr lang="en-AU" sz="2100" kern="1200" dirty="0"/>
        </a:p>
      </dsp:txBody>
      <dsp:txXfrm>
        <a:off x="3429" y="605451"/>
        <a:ext cx="3343274" cy="3919860"/>
      </dsp:txXfrm>
    </dsp:sp>
    <dsp:sp modelId="{AAD4D88E-1874-46DC-8AC4-307897C2D99A}">
      <dsp:nvSpPr>
        <dsp:cNvPr id="0" name=""/>
        <dsp:cNvSpPr/>
      </dsp:nvSpPr>
      <dsp:spPr>
        <a:xfrm>
          <a:off x="3814762" y="651"/>
          <a:ext cx="3343274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Kasus</a:t>
          </a:r>
          <a:r>
            <a:rPr lang="en-US" sz="2100" kern="1200" dirty="0"/>
            <a:t> </a:t>
          </a:r>
          <a:r>
            <a:rPr lang="en-US" sz="2100" kern="1200" dirty="0" err="1"/>
            <a:t>Nurhadi</a:t>
          </a:r>
          <a:endParaRPr lang="en-AU" sz="2100" kern="1200" dirty="0"/>
        </a:p>
      </dsp:txBody>
      <dsp:txXfrm>
        <a:off x="3814762" y="651"/>
        <a:ext cx="3343274" cy="604800"/>
      </dsp:txXfrm>
    </dsp:sp>
    <dsp:sp modelId="{45BC6048-0996-472F-8A2B-BAA685ECB552}">
      <dsp:nvSpPr>
        <dsp:cNvPr id="0" name=""/>
        <dsp:cNvSpPr/>
      </dsp:nvSpPr>
      <dsp:spPr>
        <a:xfrm>
          <a:off x="3814762" y="605451"/>
          <a:ext cx="3343274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Pasal</a:t>
          </a:r>
          <a:r>
            <a:rPr lang="en-US" sz="2100" kern="1200" dirty="0"/>
            <a:t> 12 </a:t>
          </a:r>
          <a:r>
            <a:rPr lang="en-US" sz="2100" kern="1200" dirty="0" err="1"/>
            <a:t>huruf</a:t>
          </a:r>
          <a:r>
            <a:rPr lang="en-US" sz="2100" kern="1200" dirty="0"/>
            <a:t> a </a:t>
          </a:r>
          <a:r>
            <a:rPr lang="en-US" sz="2100" kern="1200" dirty="0" err="1"/>
            <a:t>didakwakan</a:t>
          </a:r>
          <a:r>
            <a:rPr lang="en-US" sz="2100" kern="1200" dirty="0"/>
            <a:t>. </a:t>
          </a:r>
          <a:r>
            <a:rPr lang="en-US" sz="2100" kern="1200" dirty="0" err="1"/>
            <a:t>Namun</a:t>
          </a:r>
          <a:r>
            <a:rPr lang="en-US" sz="2100" kern="1200" dirty="0"/>
            <a:t>, hakim </a:t>
          </a:r>
          <a:r>
            <a:rPr lang="en-US" sz="2100" kern="1200" dirty="0" err="1"/>
            <a:t>memilih</a:t>
          </a:r>
          <a:r>
            <a:rPr lang="en-US" sz="2100" kern="1200" dirty="0"/>
            <a:t> </a:t>
          </a:r>
          <a:r>
            <a:rPr lang="en-US" sz="2100" kern="1200" dirty="0" err="1"/>
            <a:t>Pasal</a:t>
          </a:r>
          <a:r>
            <a:rPr lang="en-US" sz="2100" kern="1200" dirty="0"/>
            <a:t> 11 UU PTPK. </a:t>
          </a:r>
          <a:endParaRPr lang="en-A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Pemberian</a:t>
          </a:r>
          <a:r>
            <a:rPr lang="en-US" sz="2100" kern="1200" dirty="0"/>
            <a:t> </a:t>
          </a:r>
          <a:r>
            <a:rPr lang="en-US" sz="2100" kern="1200" dirty="0" err="1"/>
            <a:t>suap</a:t>
          </a:r>
          <a:r>
            <a:rPr lang="en-US" sz="2100" kern="1200" dirty="0"/>
            <a:t> </a:t>
          </a:r>
          <a:r>
            <a:rPr lang="en-US" sz="2100" kern="1200" dirty="0" err="1"/>
            <a:t>karena</a:t>
          </a:r>
          <a:r>
            <a:rPr lang="en-US" sz="2100" kern="1200" dirty="0"/>
            <a:t> </a:t>
          </a:r>
          <a:r>
            <a:rPr lang="en-US" sz="2100" kern="1200" dirty="0" err="1"/>
            <a:t>jabatannya</a:t>
          </a:r>
          <a:r>
            <a:rPr lang="en-US" sz="2100" kern="1200" dirty="0"/>
            <a:t> </a:t>
          </a:r>
          <a:r>
            <a:rPr lang="en-US" sz="2100" kern="1200" dirty="0" err="1"/>
            <a:t>Nurhadi</a:t>
          </a:r>
          <a:r>
            <a:rPr lang="en-US" sz="2100" kern="1200" dirty="0"/>
            <a:t> </a:t>
          </a:r>
          <a:r>
            <a:rPr lang="en-US" sz="2100" kern="1200" dirty="0" err="1"/>
            <a:t>sbg</a:t>
          </a:r>
          <a:r>
            <a:rPr lang="en-US" sz="2100" kern="1200" dirty="0"/>
            <a:t> </a:t>
          </a:r>
          <a:r>
            <a:rPr lang="en-US" sz="2100" kern="1200" dirty="0" err="1"/>
            <a:t>Sekretaris</a:t>
          </a:r>
          <a:r>
            <a:rPr lang="en-US" sz="2100" kern="1200" dirty="0"/>
            <a:t> MA. </a:t>
          </a: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ada</a:t>
          </a:r>
          <a:r>
            <a:rPr lang="en-US" sz="2100" kern="1200" dirty="0"/>
            <a:t> </a:t>
          </a:r>
          <a:r>
            <a:rPr lang="en-US" sz="2100" kern="1200" dirty="0" err="1"/>
            <a:t>pembahasan</a:t>
          </a:r>
          <a:r>
            <a:rPr lang="en-US" sz="2100" kern="1200" dirty="0"/>
            <a:t> </a:t>
          </a:r>
          <a:r>
            <a:rPr lang="en-US" sz="2100" kern="1200" dirty="0" err="1"/>
            <a:t>kenapa</a:t>
          </a:r>
          <a:r>
            <a:rPr lang="en-US" sz="2100" kern="1200" dirty="0"/>
            <a:t> </a:t>
          </a:r>
          <a:r>
            <a:rPr lang="en-US" sz="2100" kern="1200" dirty="0" err="1"/>
            <a:t>Pasal</a:t>
          </a:r>
          <a:r>
            <a:rPr lang="en-US" sz="2100" kern="1200" dirty="0"/>
            <a:t> 12 </a:t>
          </a: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tepat</a:t>
          </a:r>
          <a:r>
            <a:rPr lang="en-US" sz="2100" kern="1200" dirty="0"/>
            <a:t>. </a:t>
          </a:r>
          <a:endParaRPr lang="en-A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87 M </a:t>
          </a:r>
          <a:r>
            <a:rPr lang="en-US" sz="2100" kern="1200" dirty="0" err="1"/>
            <a:t>diterima</a:t>
          </a:r>
          <a:r>
            <a:rPr lang="en-US" sz="2100" kern="1200" dirty="0"/>
            <a:t>. 6 </a:t>
          </a:r>
          <a:r>
            <a:rPr lang="en-US" sz="2100" kern="1200" dirty="0" err="1"/>
            <a:t>th</a:t>
          </a:r>
          <a:r>
            <a:rPr lang="en-US" sz="2100" kern="1200" dirty="0"/>
            <a:t> </a:t>
          </a:r>
          <a:r>
            <a:rPr lang="en-US" sz="2100" kern="1200" dirty="0" err="1"/>
            <a:t>Penjara</a:t>
          </a:r>
          <a:endParaRPr lang="en-AU" sz="2100" kern="1200" dirty="0"/>
        </a:p>
      </dsp:txBody>
      <dsp:txXfrm>
        <a:off x="3814762" y="605451"/>
        <a:ext cx="3343274" cy="3919860"/>
      </dsp:txXfrm>
    </dsp:sp>
    <dsp:sp modelId="{A35D042C-88AE-4EF8-B3B8-D7671EBF0559}">
      <dsp:nvSpPr>
        <dsp:cNvPr id="0" name=""/>
        <dsp:cNvSpPr/>
      </dsp:nvSpPr>
      <dsp:spPr>
        <a:xfrm>
          <a:off x="7626096" y="651"/>
          <a:ext cx="3343274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PSM</a:t>
          </a:r>
          <a:endParaRPr lang="en-AU" sz="2100" kern="1200" dirty="0"/>
        </a:p>
      </dsp:txBody>
      <dsp:txXfrm>
        <a:off x="7626096" y="651"/>
        <a:ext cx="3343274" cy="604800"/>
      </dsp:txXfrm>
    </dsp:sp>
    <dsp:sp modelId="{90D0BC5A-5647-466C-82ED-7BF3C23A72C1}">
      <dsp:nvSpPr>
        <dsp:cNvPr id="0" name=""/>
        <dsp:cNvSpPr/>
      </dsp:nvSpPr>
      <dsp:spPr>
        <a:xfrm>
          <a:off x="7626096" y="605451"/>
          <a:ext cx="3343274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Pasal</a:t>
          </a:r>
          <a:r>
            <a:rPr lang="en-US" sz="2100" kern="1200" dirty="0"/>
            <a:t> 12 </a:t>
          </a:r>
          <a:r>
            <a:rPr lang="en-US" sz="2100" kern="1200" dirty="0" err="1"/>
            <a:t>huruf</a:t>
          </a:r>
          <a:r>
            <a:rPr lang="en-US" sz="2100" kern="1200" dirty="0"/>
            <a:t> a </a:t>
          </a:r>
          <a:r>
            <a:rPr lang="en-US" sz="2100" kern="1200" dirty="0" err="1"/>
            <a:t>samasekali</a:t>
          </a:r>
          <a:r>
            <a:rPr lang="en-US" sz="2100" kern="1200" dirty="0"/>
            <a:t> </a:t>
          </a: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didakwakan</a:t>
          </a:r>
          <a:r>
            <a:rPr lang="en-US" sz="2100" kern="1200" dirty="0"/>
            <a:t>. </a:t>
          </a:r>
          <a:endParaRPr lang="en-A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Pasal</a:t>
          </a:r>
          <a:r>
            <a:rPr lang="en-US" sz="2100" kern="1200" dirty="0"/>
            <a:t> 11 yang </a:t>
          </a:r>
          <a:r>
            <a:rPr lang="en-US" sz="2100" kern="1200" dirty="0" err="1"/>
            <a:t>dianggap</a:t>
          </a:r>
          <a:r>
            <a:rPr lang="en-US" sz="2100" kern="1200" dirty="0"/>
            <a:t> </a:t>
          </a:r>
          <a:r>
            <a:rPr lang="en-US" sz="2100" kern="1200" dirty="0" err="1"/>
            <a:t>terbukti</a:t>
          </a:r>
          <a:r>
            <a:rPr lang="en-US" sz="2100" kern="1200" dirty="0"/>
            <a:t> </a:t>
          </a:r>
          <a:r>
            <a:rPr lang="en-US" sz="2100" kern="1200" dirty="0" err="1"/>
            <a:t>karena</a:t>
          </a:r>
          <a:r>
            <a:rPr lang="en-US" sz="2100" kern="1200" dirty="0"/>
            <a:t> </a:t>
          </a: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ada</a:t>
          </a:r>
          <a:r>
            <a:rPr lang="en-US" sz="2100" kern="1200" dirty="0"/>
            <a:t> </a:t>
          </a:r>
          <a:r>
            <a:rPr lang="en-US" sz="2100" kern="1200" dirty="0" err="1"/>
            <a:t>kewenangan</a:t>
          </a:r>
          <a:r>
            <a:rPr lang="en-US" sz="2100" kern="1200" dirty="0"/>
            <a:t> fatwa dan </a:t>
          </a:r>
          <a:r>
            <a:rPr lang="en-US" sz="2100" kern="1200" dirty="0" err="1"/>
            <a:t>penundaan</a:t>
          </a:r>
          <a:r>
            <a:rPr lang="en-US" sz="2100" kern="1200" dirty="0"/>
            <a:t> </a:t>
          </a:r>
          <a:r>
            <a:rPr lang="en-US" sz="2100" kern="1200" dirty="0" err="1"/>
            <a:t>eksekusi</a:t>
          </a:r>
          <a:r>
            <a:rPr lang="en-US" sz="2100" kern="1200" dirty="0"/>
            <a:t>. </a:t>
          </a:r>
          <a:endParaRPr lang="en-A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7.1 M. 4 </a:t>
          </a:r>
          <a:r>
            <a:rPr lang="en-US" sz="2100" kern="1200" dirty="0" err="1"/>
            <a:t>th</a:t>
          </a:r>
          <a:r>
            <a:rPr lang="en-US" sz="2100" kern="1200" dirty="0"/>
            <a:t> </a:t>
          </a:r>
          <a:r>
            <a:rPr lang="en-US" sz="2100" kern="1200" dirty="0" err="1"/>
            <a:t>penjara</a:t>
          </a:r>
          <a:endParaRPr lang="en-AU" sz="2100" kern="1200" dirty="0"/>
        </a:p>
      </dsp:txBody>
      <dsp:txXfrm>
        <a:off x="7626096" y="605451"/>
        <a:ext cx="3343274" cy="3919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36845-F377-4399-90C5-5F5AAB1855A4}">
      <dsp:nvSpPr>
        <dsp:cNvPr id="0" name=""/>
        <dsp:cNvSpPr/>
      </dsp:nvSpPr>
      <dsp:spPr>
        <a:xfrm>
          <a:off x="3429" y="57461"/>
          <a:ext cx="334327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Korupsi</a:t>
          </a:r>
          <a:r>
            <a:rPr lang="en-US" sz="2300" kern="1200" dirty="0"/>
            <a:t> Ex- </a:t>
          </a:r>
          <a:r>
            <a:rPr lang="en-US" sz="2300" kern="1200" dirty="0" err="1"/>
            <a:t>Mensos</a:t>
          </a:r>
          <a:endParaRPr lang="en-AU" sz="2300" kern="1200" dirty="0"/>
        </a:p>
      </dsp:txBody>
      <dsp:txXfrm>
        <a:off x="3429" y="57461"/>
        <a:ext cx="3343274" cy="662400"/>
      </dsp:txXfrm>
    </dsp:sp>
    <dsp:sp modelId="{A2B6FD68-1C66-4978-9D4D-020E6CCAE006}">
      <dsp:nvSpPr>
        <dsp:cNvPr id="0" name=""/>
        <dsp:cNvSpPr/>
      </dsp:nvSpPr>
      <dsp:spPr>
        <a:xfrm>
          <a:off x="3429" y="719861"/>
          <a:ext cx="3343274" cy="3748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Menerima</a:t>
          </a:r>
          <a:r>
            <a:rPr lang="en-US" sz="2300" kern="1200" dirty="0"/>
            <a:t> </a:t>
          </a:r>
          <a:r>
            <a:rPr lang="en-US" sz="2300" kern="1200" dirty="0" err="1"/>
            <a:t>suap</a:t>
          </a:r>
          <a:r>
            <a:rPr lang="en-US" sz="2300" kern="1200" dirty="0"/>
            <a:t> 14 M.</a:t>
          </a:r>
          <a:endParaRPr lang="en-A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Terdapat</a:t>
          </a:r>
          <a:r>
            <a:rPr lang="en-US" sz="2300" kern="1200" dirty="0"/>
            <a:t> </a:t>
          </a: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tuntutan</a:t>
          </a:r>
          <a:endParaRPr lang="en-A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Pidana</a:t>
          </a:r>
          <a:r>
            <a:rPr lang="en-US" sz="2300" kern="1200" dirty="0"/>
            <a:t> Uang </a:t>
          </a:r>
          <a:r>
            <a:rPr lang="en-US" sz="2300" kern="1200" dirty="0" err="1"/>
            <a:t>pengganti</a:t>
          </a:r>
          <a:r>
            <a:rPr lang="en-US" sz="2300" kern="1200" dirty="0"/>
            <a:t> 14 M </a:t>
          </a:r>
          <a:r>
            <a:rPr lang="en-US" sz="2300" kern="1200" dirty="0" err="1"/>
            <a:t>subsidiar</a:t>
          </a:r>
          <a:r>
            <a:rPr lang="en-US" sz="2300" kern="1200" dirty="0"/>
            <a:t> 2 </a:t>
          </a:r>
          <a:r>
            <a:rPr lang="en-US" sz="2300" kern="1200" dirty="0" err="1"/>
            <a:t>th</a:t>
          </a:r>
          <a:r>
            <a:rPr lang="en-US" sz="2300" kern="1200" dirty="0"/>
            <a:t> </a:t>
          </a:r>
          <a:r>
            <a:rPr lang="en-US" sz="2300" kern="1200" dirty="0" err="1"/>
            <a:t>Penjara</a:t>
          </a:r>
          <a:endParaRPr lang="en-AU" sz="2300" kern="1200" dirty="0"/>
        </a:p>
      </dsp:txBody>
      <dsp:txXfrm>
        <a:off x="3429" y="719861"/>
        <a:ext cx="3343274" cy="3748640"/>
      </dsp:txXfrm>
    </dsp:sp>
    <dsp:sp modelId="{64C91655-4EEF-4156-BAB0-21988054D5D7}">
      <dsp:nvSpPr>
        <dsp:cNvPr id="0" name=""/>
        <dsp:cNvSpPr/>
      </dsp:nvSpPr>
      <dsp:spPr>
        <a:xfrm>
          <a:off x="3814762" y="57461"/>
          <a:ext cx="334327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Nurhadi</a:t>
          </a:r>
          <a:endParaRPr lang="en-AU" sz="2300" kern="1200" dirty="0"/>
        </a:p>
      </dsp:txBody>
      <dsp:txXfrm>
        <a:off x="3814762" y="57461"/>
        <a:ext cx="3343274" cy="662400"/>
      </dsp:txXfrm>
    </dsp:sp>
    <dsp:sp modelId="{B9AAE832-909C-4325-9555-84A02D36ACB7}">
      <dsp:nvSpPr>
        <dsp:cNvPr id="0" name=""/>
        <dsp:cNvSpPr/>
      </dsp:nvSpPr>
      <dsp:spPr>
        <a:xfrm>
          <a:off x="3814762" y="719861"/>
          <a:ext cx="3343274" cy="3748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87 M </a:t>
          </a:r>
          <a:r>
            <a:rPr lang="en-US" sz="2300" kern="1200" dirty="0" err="1"/>
            <a:t>diterima</a:t>
          </a:r>
          <a:r>
            <a:rPr lang="en-US" sz="2300" kern="1200" dirty="0"/>
            <a:t> </a:t>
          </a:r>
          <a:endParaRPr lang="en-A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Terdapat</a:t>
          </a:r>
          <a:r>
            <a:rPr lang="en-US" sz="2300" kern="1200" dirty="0"/>
            <a:t> </a:t>
          </a: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tuntutan</a:t>
          </a:r>
          <a:endParaRPr lang="en-A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dikabulkan</a:t>
          </a:r>
          <a:r>
            <a:rPr lang="en-US" sz="2300" kern="1200" dirty="0"/>
            <a:t> </a:t>
          </a: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Putusan</a:t>
          </a:r>
          <a:r>
            <a:rPr lang="en-US" sz="2300" kern="1200" dirty="0"/>
            <a:t> </a:t>
          </a:r>
          <a:r>
            <a:rPr lang="en-US" sz="2300" kern="1200" dirty="0" err="1"/>
            <a:t>dengan</a:t>
          </a:r>
          <a:r>
            <a:rPr lang="en-US" sz="2300" kern="1200" dirty="0"/>
            <a:t> </a:t>
          </a:r>
          <a:r>
            <a:rPr lang="en-US" sz="2300" kern="1200" dirty="0" err="1"/>
            <a:t>pertimbangan</a:t>
          </a:r>
          <a:r>
            <a:rPr lang="en-US" sz="2300" kern="1200" dirty="0"/>
            <a:t> “dana </a:t>
          </a:r>
          <a:r>
            <a:rPr lang="en-US" sz="2300" kern="1200" dirty="0" err="1"/>
            <a:t>pribadi</a:t>
          </a:r>
          <a:r>
            <a:rPr lang="en-US" sz="2300" kern="1200" dirty="0"/>
            <a:t>” </a:t>
          </a:r>
          <a:r>
            <a:rPr lang="en-US" sz="2300" kern="1200" dirty="0" err="1"/>
            <a:t>bukan</a:t>
          </a:r>
          <a:r>
            <a:rPr lang="en-US" sz="2300" kern="1200" dirty="0"/>
            <a:t> “</a:t>
          </a:r>
          <a:r>
            <a:rPr lang="en-US" sz="2300" kern="1200" dirty="0" err="1"/>
            <a:t>kerugian</a:t>
          </a:r>
          <a:r>
            <a:rPr lang="en-US" sz="2300" kern="1200" dirty="0"/>
            <a:t> negara”. </a:t>
          </a:r>
          <a:endParaRPr lang="en-AU" sz="2300" kern="1200" dirty="0"/>
        </a:p>
      </dsp:txBody>
      <dsp:txXfrm>
        <a:off x="3814762" y="719861"/>
        <a:ext cx="3343274" cy="3748640"/>
      </dsp:txXfrm>
    </dsp:sp>
    <dsp:sp modelId="{08A7E8A8-9DAC-47B5-AFC8-F6A831B5F7C9}">
      <dsp:nvSpPr>
        <dsp:cNvPr id="0" name=""/>
        <dsp:cNvSpPr/>
      </dsp:nvSpPr>
      <dsp:spPr>
        <a:xfrm>
          <a:off x="7626096" y="57461"/>
          <a:ext cx="334327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PSM</a:t>
          </a:r>
          <a:endParaRPr lang="en-AU" sz="2300" kern="1200" dirty="0"/>
        </a:p>
      </dsp:txBody>
      <dsp:txXfrm>
        <a:off x="7626096" y="57461"/>
        <a:ext cx="3343274" cy="662400"/>
      </dsp:txXfrm>
    </dsp:sp>
    <dsp:sp modelId="{0CF2112A-48D4-46EB-B5C3-952580EC8630}">
      <dsp:nvSpPr>
        <dsp:cNvPr id="0" name=""/>
        <dsp:cNvSpPr/>
      </dsp:nvSpPr>
      <dsp:spPr>
        <a:xfrm>
          <a:off x="7626096" y="719861"/>
          <a:ext cx="3343274" cy="3748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Menerima</a:t>
          </a:r>
          <a:r>
            <a:rPr lang="en-US" sz="2300" kern="1200" dirty="0"/>
            <a:t> 500rb USD (7.1 M)</a:t>
          </a:r>
          <a:endParaRPr lang="en-A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Tidak</a:t>
          </a:r>
          <a:r>
            <a:rPr lang="en-US" sz="2300" kern="1200" dirty="0"/>
            <a:t> di jo. </a:t>
          </a: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dakwaan</a:t>
          </a:r>
          <a:endParaRPr lang="en-A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terdapat</a:t>
          </a:r>
          <a:r>
            <a:rPr lang="en-US" sz="2300" kern="1200" dirty="0"/>
            <a:t> </a:t>
          </a: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tuntutan</a:t>
          </a:r>
          <a:r>
            <a:rPr lang="en-US" sz="2300" kern="1200" dirty="0"/>
            <a:t> </a:t>
          </a:r>
          <a:endParaRPr lang="en-A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dibahas</a:t>
          </a:r>
          <a:r>
            <a:rPr lang="en-US" sz="2300" kern="1200" dirty="0"/>
            <a:t> </a:t>
          </a: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Putusan</a:t>
          </a:r>
          <a:endParaRPr lang="en-A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Mengapa</a:t>
          </a:r>
          <a:r>
            <a:rPr lang="en-US" sz="2300" kern="1200" dirty="0"/>
            <a:t> TPPU </a:t>
          </a: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untuk</a:t>
          </a:r>
          <a:r>
            <a:rPr lang="en-US" sz="2300" kern="1200" dirty="0"/>
            <a:t> trace ? </a:t>
          </a:r>
          <a:endParaRPr lang="en-AU" sz="2300" kern="1200" dirty="0"/>
        </a:p>
      </dsp:txBody>
      <dsp:txXfrm>
        <a:off x="7626096" y="719861"/>
        <a:ext cx="3343274" cy="3748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7D60C-BB29-4635-AB81-015F23DB2B8A}">
      <dsp:nvSpPr>
        <dsp:cNvPr id="0" name=""/>
        <dsp:cNvSpPr/>
      </dsp:nvSpPr>
      <dsp:spPr>
        <a:xfrm>
          <a:off x="0" y="19033"/>
          <a:ext cx="109728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Perbarengan</a:t>
          </a:r>
          <a:r>
            <a:rPr lang="en-US" sz="2900" kern="1200" dirty="0"/>
            <a:t> </a:t>
          </a:r>
          <a:r>
            <a:rPr lang="en-US" sz="2900" kern="1200" dirty="0" err="1"/>
            <a:t>perbuatan</a:t>
          </a:r>
          <a:endParaRPr lang="en-AU" sz="2900" kern="1200" dirty="0"/>
        </a:p>
      </dsp:txBody>
      <dsp:txXfrm>
        <a:off x="33955" y="52988"/>
        <a:ext cx="10904890" cy="627655"/>
      </dsp:txXfrm>
    </dsp:sp>
    <dsp:sp modelId="{5C92909B-1D38-48AD-BDB1-18AC96512A9E}">
      <dsp:nvSpPr>
        <dsp:cNvPr id="0" name=""/>
        <dsp:cNvSpPr/>
      </dsp:nvSpPr>
      <dsp:spPr>
        <a:xfrm>
          <a:off x="0" y="714599"/>
          <a:ext cx="10972800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Menegaskan</a:t>
          </a:r>
          <a:r>
            <a:rPr lang="en-US" sz="2300" kern="1200" dirty="0"/>
            <a:t> </a:t>
          </a:r>
          <a:r>
            <a:rPr lang="en-US" sz="2300" kern="1200" dirty="0" err="1"/>
            <a:t>bahwa</a:t>
          </a:r>
          <a:r>
            <a:rPr lang="en-US" sz="2300" kern="1200" dirty="0"/>
            <a:t> </a:t>
          </a:r>
          <a:r>
            <a:rPr lang="en-US" sz="2300" kern="1200" dirty="0" err="1"/>
            <a:t>perbuatan</a:t>
          </a:r>
          <a:r>
            <a:rPr lang="en-US" sz="2300" kern="1200" dirty="0"/>
            <a:t> yang </a:t>
          </a:r>
          <a:r>
            <a:rPr lang="en-US" sz="2300" kern="1200" dirty="0" err="1"/>
            <a:t>terbukti</a:t>
          </a:r>
          <a:r>
            <a:rPr lang="en-US" sz="2300" kern="1200" dirty="0"/>
            <a:t> </a:t>
          </a:r>
          <a:r>
            <a:rPr lang="en-US" sz="2300" kern="1200" dirty="0" err="1"/>
            <a:t>adalah</a:t>
          </a:r>
          <a:r>
            <a:rPr lang="en-US" sz="2300" kern="1200" dirty="0"/>
            <a:t> </a:t>
          </a:r>
          <a:r>
            <a:rPr lang="en-US" sz="2300" kern="1200" dirty="0" err="1"/>
            <a:t>perbarengan</a:t>
          </a:r>
          <a:r>
            <a:rPr lang="en-US" sz="2300" kern="1200" dirty="0"/>
            <a:t>. </a:t>
          </a:r>
          <a:r>
            <a:rPr lang="en-US" sz="2300" kern="1200" dirty="0" err="1"/>
            <a:t>Namun</a:t>
          </a:r>
          <a:r>
            <a:rPr lang="en-US" sz="2300" kern="1200" dirty="0"/>
            <a:t> </a:t>
          </a: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menegaskan</a:t>
          </a:r>
          <a:r>
            <a:rPr lang="en-US" sz="2300" kern="1200" dirty="0"/>
            <a:t> </a:t>
          </a:r>
          <a:r>
            <a:rPr lang="en-US" sz="2300" kern="1200" dirty="0" err="1"/>
            <a:t>bahwa</a:t>
          </a:r>
          <a:r>
            <a:rPr lang="en-US" sz="2300" kern="1200" dirty="0"/>
            <a:t> </a:t>
          </a:r>
          <a:r>
            <a:rPr lang="en-US" sz="2300" kern="1200" dirty="0" err="1"/>
            <a:t>perbarengan</a:t>
          </a:r>
          <a:r>
            <a:rPr lang="en-US" sz="2300" kern="1200" dirty="0"/>
            <a:t> </a:t>
          </a:r>
          <a:r>
            <a:rPr lang="en-US" sz="2300" kern="1200" dirty="0" err="1"/>
            <a:t>dapat</a:t>
          </a:r>
          <a:r>
            <a:rPr lang="en-US" sz="2300" kern="1200" dirty="0"/>
            <a:t> </a:t>
          </a:r>
          <a:r>
            <a:rPr lang="en-US" sz="2300" kern="1200" dirty="0" err="1"/>
            <a:t>menjadi</a:t>
          </a:r>
          <a:r>
            <a:rPr lang="en-US" sz="2300" kern="1200" dirty="0"/>
            <a:t> </a:t>
          </a:r>
          <a:r>
            <a:rPr lang="en-US" sz="2300" kern="1200" dirty="0" err="1"/>
            <a:t>alasan</a:t>
          </a:r>
          <a:r>
            <a:rPr lang="en-US" sz="2300" kern="1200" dirty="0"/>
            <a:t> </a:t>
          </a:r>
          <a:r>
            <a:rPr lang="en-US" sz="2300" kern="1200" dirty="0" err="1"/>
            <a:t>pemberat</a:t>
          </a:r>
          <a:r>
            <a:rPr lang="en-US" sz="2300" kern="1200" dirty="0"/>
            <a:t>. </a:t>
          </a:r>
          <a:endParaRPr lang="en-AU" sz="2300" kern="1200" dirty="0"/>
        </a:p>
      </dsp:txBody>
      <dsp:txXfrm>
        <a:off x="0" y="714599"/>
        <a:ext cx="10972800" cy="720359"/>
      </dsp:txXfrm>
    </dsp:sp>
    <dsp:sp modelId="{A584FF07-563D-4070-88A9-BC767D1C7838}">
      <dsp:nvSpPr>
        <dsp:cNvPr id="0" name=""/>
        <dsp:cNvSpPr/>
      </dsp:nvSpPr>
      <dsp:spPr>
        <a:xfrm>
          <a:off x="0" y="1434958"/>
          <a:ext cx="109728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Alasan</a:t>
          </a:r>
          <a:r>
            <a:rPr lang="en-US" sz="2900" kern="1200" dirty="0"/>
            <a:t> </a:t>
          </a:r>
          <a:r>
            <a:rPr lang="en-US" sz="2900" kern="1200" dirty="0" err="1"/>
            <a:t>meringankan</a:t>
          </a:r>
          <a:r>
            <a:rPr lang="en-US" sz="2900" kern="1200" dirty="0"/>
            <a:t>\</a:t>
          </a:r>
          <a:endParaRPr lang="en-AU" sz="2900" kern="1200" dirty="0"/>
        </a:p>
      </dsp:txBody>
      <dsp:txXfrm>
        <a:off x="33955" y="1468913"/>
        <a:ext cx="10904890" cy="627655"/>
      </dsp:txXfrm>
    </dsp:sp>
    <dsp:sp modelId="{3373461F-D4D7-4C83-B3CE-13430524747E}">
      <dsp:nvSpPr>
        <dsp:cNvPr id="0" name=""/>
        <dsp:cNvSpPr/>
      </dsp:nvSpPr>
      <dsp:spPr>
        <a:xfrm>
          <a:off x="0" y="2130524"/>
          <a:ext cx="109728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“Telah ikhlas dipecat” Jika terbukti korupsi. Seharusnya tidak peduli ikhlas atau tidak. </a:t>
          </a:r>
          <a:endParaRPr lang="en-AU" sz="2300" kern="1200" dirty="0"/>
        </a:p>
      </dsp:txBody>
      <dsp:txXfrm>
        <a:off x="0" y="2130524"/>
        <a:ext cx="10972800" cy="480240"/>
      </dsp:txXfrm>
    </dsp:sp>
    <dsp:sp modelId="{59937D3F-6B78-46C7-B421-2F11609251FF}">
      <dsp:nvSpPr>
        <dsp:cNvPr id="0" name=""/>
        <dsp:cNvSpPr/>
      </dsp:nvSpPr>
      <dsp:spPr>
        <a:xfrm>
          <a:off x="0" y="2610764"/>
          <a:ext cx="109728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Mengikuti</a:t>
          </a:r>
          <a:r>
            <a:rPr lang="en-US" sz="2900" kern="1200" dirty="0"/>
            <a:t> </a:t>
          </a:r>
          <a:r>
            <a:rPr lang="en-US" sz="2900" kern="1200" dirty="0" err="1"/>
            <a:t>tuntutan</a:t>
          </a:r>
          <a:r>
            <a:rPr lang="en-US" sz="2900" kern="1200" dirty="0"/>
            <a:t> </a:t>
          </a:r>
          <a:endParaRPr lang="en-AU" sz="2900" kern="1200" dirty="0"/>
        </a:p>
      </dsp:txBody>
      <dsp:txXfrm>
        <a:off x="33955" y="2644719"/>
        <a:ext cx="10904890" cy="627655"/>
      </dsp:txXfrm>
    </dsp:sp>
    <dsp:sp modelId="{2174A3AB-6565-4D2E-9F29-61E66D3A21A1}">
      <dsp:nvSpPr>
        <dsp:cNvPr id="0" name=""/>
        <dsp:cNvSpPr/>
      </dsp:nvSpPr>
      <dsp:spPr>
        <a:xfrm>
          <a:off x="0" y="3306329"/>
          <a:ext cx="10972800" cy="120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Tuntutan</a:t>
          </a:r>
          <a:r>
            <a:rPr lang="en-US" sz="2300" kern="1200" dirty="0"/>
            <a:t> PU </a:t>
          </a:r>
          <a:r>
            <a:rPr lang="en-US" sz="2300" kern="1200" dirty="0" err="1"/>
            <a:t>mewakili</a:t>
          </a:r>
          <a:r>
            <a:rPr lang="en-US" sz="2300" kern="1200" dirty="0"/>
            <a:t> rasa </a:t>
          </a:r>
          <a:r>
            <a:rPr lang="en-US" sz="2300" kern="1200" dirty="0" err="1"/>
            <a:t>keadilan</a:t>
          </a:r>
          <a:r>
            <a:rPr lang="en-US" sz="2300" kern="1200" dirty="0"/>
            <a:t>. </a:t>
          </a:r>
          <a:r>
            <a:rPr lang="en-US" sz="2300" kern="1200" dirty="0" err="1"/>
            <a:t>Sehingga</a:t>
          </a:r>
          <a:r>
            <a:rPr lang="en-US" sz="2300" kern="1200" dirty="0"/>
            <a:t> </a:t>
          </a:r>
          <a:r>
            <a:rPr lang="en-US" sz="2300" kern="1200" dirty="0" err="1"/>
            <a:t>seharusnya</a:t>
          </a:r>
          <a:r>
            <a:rPr lang="en-US" sz="2300" kern="1200" dirty="0"/>
            <a:t> 4 </a:t>
          </a:r>
          <a:r>
            <a:rPr lang="en-US" sz="2300" kern="1200" dirty="0" err="1"/>
            <a:t>tahun</a:t>
          </a:r>
          <a:r>
            <a:rPr lang="en-US" sz="2300" kern="1200" dirty="0"/>
            <a:t> </a:t>
          </a:r>
          <a:r>
            <a:rPr lang="en-US" sz="2300" kern="1200" dirty="0" err="1"/>
            <a:t>sesuai</a:t>
          </a:r>
          <a:r>
            <a:rPr lang="en-US" sz="2300" kern="1200" dirty="0"/>
            <a:t> </a:t>
          </a:r>
          <a:r>
            <a:rPr lang="en-US" sz="2300" kern="1200" dirty="0" err="1"/>
            <a:t>tuntutan</a:t>
          </a:r>
          <a:r>
            <a:rPr lang="en-US" sz="2300" kern="1200" dirty="0"/>
            <a:t>. </a:t>
          </a:r>
          <a:endParaRPr lang="en-A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Hakim </a:t>
          </a:r>
          <a:r>
            <a:rPr lang="en-US" sz="2300" kern="1200" dirty="0" err="1"/>
            <a:t>sama</a:t>
          </a:r>
          <a:r>
            <a:rPr lang="en-US" sz="2300" kern="1200" dirty="0"/>
            <a:t> </a:t>
          </a:r>
          <a:r>
            <a:rPr lang="en-US" sz="2300" kern="1200" dirty="0" err="1"/>
            <a:t>sekali</a:t>
          </a:r>
          <a:r>
            <a:rPr lang="en-US" sz="2300" kern="1200" dirty="0"/>
            <a:t> </a:t>
          </a: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terikat</a:t>
          </a:r>
          <a:r>
            <a:rPr lang="en-US" sz="2300" kern="1200" dirty="0"/>
            <a:t> </a:t>
          </a:r>
          <a:r>
            <a:rPr lang="en-US" sz="2300" kern="1200" dirty="0" err="1"/>
            <a:t>tuntutan</a:t>
          </a:r>
          <a:endParaRPr lang="en-A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Mengurangi</a:t>
          </a:r>
          <a:r>
            <a:rPr lang="en-US" sz="2300" kern="1200" dirty="0"/>
            <a:t> </a:t>
          </a:r>
          <a:r>
            <a:rPr lang="en-US" sz="2300" kern="1200" dirty="0" err="1"/>
            <a:t>nilai</a:t>
          </a:r>
          <a:r>
            <a:rPr lang="en-US" sz="2300" kern="1200" dirty="0"/>
            <a:t> </a:t>
          </a:r>
          <a:r>
            <a:rPr lang="en-US" sz="2300" kern="1200" dirty="0" err="1"/>
            <a:t>independensi</a:t>
          </a:r>
          <a:r>
            <a:rPr lang="en-US" sz="2300" kern="1200" dirty="0"/>
            <a:t> hakim</a:t>
          </a:r>
          <a:endParaRPr lang="en-AU" sz="2300" kern="1200" dirty="0"/>
        </a:p>
      </dsp:txBody>
      <dsp:txXfrm>
        <a:off x="0" y="3306329"/>
        <a:ext cx="10972800" cy="1200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AAC40-7941-41AB-BF3B-8AB0C9C53B5D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CD96D70-767F-4F98-8269-401341E3FB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73" y="1066800"/>
            <a:ext cx="6486627" cy="3705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775" y="9144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err="1"/>
              <a:t>Eksaminasi</a:t>
            </a:r>
            <a:r>
              <a:rPr lang="en-AU" sz="4000" b="1" dirty="0"/>
              <a:t> </a:t>
            </a:r>
          </a:p>
          <a:p>
            <a:pPr algn="ctr"/>
            <a:r>
              <a:rPr lang="en-AU" sz="4000" b="1" dirty="0" err="1"/>
              <a:t>Putusan</a:t>
            </a:r>
            <a:r>
              <a:rPr lang="en-AU" sz="4000" b="1" dirty="0"/>
              <a:t> PSM</a:t>
            </a:r>
          </a:p>
          <a:p>
            <a:pPr algn="ctr"/>
            <a:br>
              <a:rPr lang="en-AU" sz="4000" b="1" dirty="0"/>
            </a:br>
            <a:endParaRPr lang="en-A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26932" y="51054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M Fatahillah Akbar, S.H., LL.M.</a:t>
            </a: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Dosen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Departemen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Pidana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Fakultas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err="1">
                <a:latin typeface="Arial" pitchFamily="34" charset="0"/>
                <a:cs typeface="Arial" pitchFamily="34" charset="0"/>
              </a:rPr>
              <a:t>Universitas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Gadjah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Mada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59EE8-6300-4C93-A9D9-0A10A333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Pidana</a:t>
            </a:r>
            <a:r>
              <a:rPr lang="en-US" dirty="0"/>
              <a:t> Uang </a:t>
            </a:r>
            <a:r>
              <a:rPr lang="en-US" dirty="0" err="1"/>
              <a:t>Pengganti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D4024-EAA0-41C3-B97F-EC583F5CE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Pasal</a:t>
            </a:r>
            <a:r>
              <a:rPr lang="en-US" sz="3600" dirty="0"/>
              <a:t> 18 </a:t>
            </a:r>
            <a:r>
              <a:rPr lang="en-US" sz="3600" dirty="0" err="1"/>
              <a:t>ayat</a:t>
            </a:r>
            <a:r>
              <a:rPr lang="en-US" sz="3600" dirty="0"/>
              <a:t> (1) </a:t>
            </a:r>
            <a:r>
              <a:rPr lang="en-US" sz="3600" dirty="0" err="1"/>
              <a:t>huruf</a:t>
            </a:r>
            <a:r>
              <a:rPr lang="en-US" sz="3600" dirty="0"/>
              <a:t> b “</a:t>
            </a:r>
            <a:r>
              <a:rPr lang="en-US" sz="3600" dirty="0" err="1"/>
              <a:t>pembayaran</a:t>
            </a:r>
            <a:r>
              <a:rPr lang="en-US" sz="3600" dirty="0"/>
              <a:t> uang </a:t>
            </a:r>
            <a:r>
              <a:rPr lang="en-US" sz="3600" dirty="0" err="1"/>
              <a:t>pengganti</a:t>
            </a:r>
            <a:r>
              <a:rPr lang="en-US" sz="3600" dirty="0"/>
              <a:t> </a:t>
            </a:r>
            <a:r>
              <a:rPr lang="en-US" sz="3600" dirty="0" err="1"/>
              <a:t>sebanyak</a:t>
            </a:r>
            <a:r>
              <a:rPr lang="en-US" sz="3600" dirty="0"/>
              <a:t> uang yang </a:t>
            </a:r>
            <a:r>
              <a:rPr lang="en-US" sz="3600" dirty="0" err="1"/>
              <a:t>diperoleh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Korupsi</a:t>
            </a:r>
            <a:r>
              <a:rPr lang="en-US" sz="3600" dirty="0"/>
              <a:t>”.</a:t>
            </a:r>
          </a:p>
          <a:p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terbatas</a:t>
            </a:r>
            <a:r>
              <a:rPr lang="en-US" sz="3600" dirty="0"/>
              <a:t> pada </a:t>
            </a:r>
            <a:r>
              <a:rPr lang="en-US" sz="3600" dirty="0" err="1"/>
              <a:t>Pasal</a:t>
            </a:r>
            <a:r>
              <a:rPr lang="en-US" sz="3600" dirty="0"/>
              <a:t> 2/ </a:t>
            </a:r>
            <a:r>
              <a:rPr lang="en-US" sz="3600" dirty="0" err="1"/>
              <a:t>Pasal</a:t>
            </a:r>
            <a:r>
              <a:rPr lang="en-US" sz="3600" dirty="0"/>
              <a:t> 3 </a:t>
            </a:r>
            <a:r>
              <a:rPr lang="en-US" sz="3600" dirty="0" err="1"/>
              <a:t>Korupsi</a:t>
            </a:r>
            <a:endParaRPr lang="en-US" sz="3600" dirty="0"/>
          </a:p>
          <a:p>
            <a:r>
              <a:rPr lang="en-US" sz="3600" dirty="0" err="1"/>
              <a:t>Perma</a:t>
            </a:r>
            <a:r>
              <a:rPr lang="en-US" sz="3600" dirty="0"/>
              <a:t> 5/2014 </a:t>
            </a:r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 err="1">
                <a:sym typeface="Wingdings" panose="05000000000000000000" pitchFamily="2" charset="2"/>
              </a:rPr>
              <a:t>Menegaskan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bahwa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Pidana</a:t>
            </a:r>
            <a:r>
              <a:rPr lang="en-US" sz="3600" dirty="0">
                <a:sym typeface="Wingdings" panose="05000000000000000000" pitchFamily="2" charset="2"/>
              </a:rPr>
              <a:t> Uang </a:t>
            </a:r>
            <a:r>
              <a:rPr lang="en-US" sz="3600" dirty="0" err="1">
                <a:sym typeface="Wingdings" panose="05000000000000000000" pitchFamily="2" charset="2"/>
              </a:rPr>
              <a:t>pengganti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untuk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semua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jenis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korupsi</a:t>
            </a:r>
            <a:r>
              <a:rPr lang="en-US" sz="3600" dirty="0">
                <a:sym typeface="Wingdings" panose="05000000000000000000" pitchFamily="2" charset="2"/>
              </a:rPr>
              <a:t> pada Bab II UU PTPK</a:t>
            </a:r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84609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EDF2-6A7D-4F63-B29A-15E73CF2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pengganti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07E567-B061-4AE7-9322-970BD5A64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13151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83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39117-315B-4343-8165-D0AB81B1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banding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C40E0B-A29B-47EA-9149-8C07DB2F7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80211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67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38AC-EDF9-44FA-9105-56F8A8ED3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Urgensi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Supervisi</a:t>
            </a:r>
            <a:r>
              <a:rPr lang="en-US" dirty="0"/>
              <a:t> KPK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6B510-0DB3-43CC-9CE0-489C62A7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PSM </a:t>
            </a:r>
            <a:r>
              <a:rPr lang="en-US" dirty="0" err="1"/>
              <a:t>merupakan</a:t>
            </a:r>
            <a:r>
              <a:rPr lang="en-US" dirty="0"/>
              <a:t> KASUBAG di </a:t>
            </a:r>
            <a:r>
              <a:rPr lang="en-US" dirty="0" err="1"/>
              <a:t>Kejaksaan</a:t>
            </a:r>
            <a:r>
              <a:rPr lang="en-US" dirty="0"/>
              <a:t> Agung. Bagian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Kejaksaan</a:t>
            </a:r>
            <a:r>
              <a:rPr lang="en-US" dirty="0"/>
              <a:t> Agung</a:t>
            </a:r>
          </a:p>
          <a:p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KPK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ditegaskan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11 UU KPK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oleh “</a:t>
            </a:r>
            <a:r>
              <a:rPr lang="en-US" dirty="0" err="1"/>
              <a:t>Penegak</a:t>
            </a:r>
            <a:r>
              <a:rPr lang="en-US" dirty="0"/>
              <a:t> Hukum”. </a:t>
            </a:r>
          </a:p>
          <a:p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penegakkan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  <a:r>
              <a:rPr lang="en-US" dirty="0" err="1"/>
              <a:t>pemberantasan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. </a:t>
            </a:r>
          </a:p>
          <a:p>
            <a:r>
              <a:rPr lang="en-US" dirty="0" err="1"/>
              <a:t>Pasal</a:t>
            </a:r>
            <a:r>
              <a:rPr lang="en-US" dirty="0"/>
              <a:t> 10 </a:t>
            </a:r>
            <a:r>
              <a:rPr lang="en-US" dirty="0" err="1"/>
              <a:t>ayat</a:t>
            </a:r>
            <a:r>
              <a:rPr lang="en-US" dirty="0"/>
              <a:t> (2) </a:t>
            </a:r>
            <a:r>
              <a:rPr lang="en-US" dirty="0" err="1"/>
              <a:t>huruf</a:t>
            </a:r>
            <a:r>
              <a:rPr lang="en-US" dirty="0"/>
              <a:t> d UU KPK. KPK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proses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Jaksa</a:t>
            </a:r>
            <a:r>
              <a:rPr lang="en-US" dirty="0"/>
              <a:t> yang </a:t>
            </a:r>
            <a:r>
              <a:rPr lang="en-US" dirty="0" err="1"/>
              <a:t>disidik</a:t>
            </a:r>
            <a:r>
              <a:rPr lang="en-US" dirty="0"/>
              <a:t> </a:t>
            </a:r>
            <a:r>
              <a:rPr lang="en-US" dirty="0" err="1"/>
              <a:t>jaksa</a:t>
            </a:r>
            <a:r>
              <a:rPr lang="en-US" dirty="0"/>
              <a:t>. “King Maker”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PSM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tersentuh</a:t>
            </a:r>
            <a:r>
              <a:rPr lang="en-US" dirty="0"/>
              <a:t>. </a:t>
            </a:r>
          </a:p>
          <a:p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10A </a:t>
            </a:r>
            <a:r>
              <a:rPr lang="en-US" dirty="0" err="1"/>
              <a:t>ayat</a:t>
            </a:r>
            <a:r>
              <a:rPr lang="en-US" dirty="0"/>
              <a:t> (2) </a:t>
            </a:r>
            <a:r>
              <a:rPr lang="en-US" dirty="0" err="1"/>
              <a:t>huruf</a:t>
            </a:r>
            <a:r>
              <a:rPr lang="en-US" dirty="0"/>
              <a:t> f “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 Ketika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dipertanggungjawabkan</a:t>
            </a:r>
            <a:r>
              <a:rPr lang="en-US" dirty="0"/>
              <a:t>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210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5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6A578-6083-4CA9-9759-41D91749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85217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Kesimpulan</a:t>
            </a:r>
          </a:p>
        </p:txBody>
      </p:sp>
      <p:pic>
        <p:nvPicPr>
          <p:cNvPr id="5" name="Picture 4" descr="A person writing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C23CF8C5-0A5C-4135-ACC8-0C90D4E041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9" r="2" b="2"/>
          <a:stretch/>
        </p:blipFill>
        <p:spPr>
          <a:xfrm>
            <a:off x="2154936" y="2516778"/>
            <a:ext cx="4677156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ABBA-26F8-4D36-B041-825EEFF3B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2386585"/>
            <a:ext cx="3483864" cy="4266183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err="1"/>
              <a:t>Pasal</a:t>
            </a:r>
            <a:r>
              <a:rPr lang="en-US" sz="2000" dirty="0"/>
              <a:t> 12 </a:t>
            </a:r>
            <a:r>
              <a:rPr lang="en-US" sz="2000" dirty="0" err="1"/>
              <a:t>huruf</a:t>
            </a:r>
            <a:r>
              <a:rPr lang="en-US" sz="2000" dirty="0"/>
              <a:t> a </a:t>
            </a:r>
            <a:r>
              <a:rPr lang="en-US" sz="2000" dirty="0" err="1"/>
              <a:t>sebaiknya</a:t>
            </a:r>
            <a:r>
              <a:rPr lang="en-US" sz="2000" dirty="0"/>
              <a:t> </a:t>
            </a:r>
            <a:r>
              <a:rPr lang="en-US" sz="2000" dirty="0" err="1"/>
              <a:t>didakwakan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 Parameter </a:t>
            </a:r>
            <a:r>
              <a:rPr lang="en-US" sz="2000" dirty="0" err="1"/>
              <a:t>pembuktian</a:t>
            </a:r>
            <a:r>
              <a:rPr lang="en-US" sz="2000" dirty="0"/>
              <a:t> </a:t>
            </a:r>
            <a:r>
              <a:rPr lang="en-US" sz="2000" dirty="0" err="1"/>
              <a:t>suap</a:t>
            </a:r>
            <a:r>
              <a:rPr lang="en-US" sz="2000" dirty="0"/>
              <a:t> di PN </a:t>
            </a:r>
            <a:r>
              <a:rPr lang="en-US" sz="2000" dirty="0" err="1"/>
              <a:t>Tipikor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keseragaman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Pidana</a:t>
            </a:r>
            <a:r>
              <a:rPr lang="en-US" sz="2000" dirty="0"/>
              <a:t> uang </a:t>
            </a:r>
            <a:r>
              <a:rPr lang="en-US" sz="2000" dirty="0" err="1"/>
              <a:t>pengganti</a:t>
            </a:r>
            <a:r>
              <a:rPr lang="en-US" sz="2000" dirty="0"/>
              <a:t> </a:t>
            </a:r>
            <a:r>
              <a:rPr lang="en-US" sz="2000" dirty="0" err="1"/>
              <a:t>seharusnya</a:t>
            </a:r>
            <a:r>
              <a:rPr lang="en-US" sz="2000" dirty="0"/>
              <a:t> </a:t>
            </a:r>
            <a:r>
              <a:rPr lang="en-US" sz="2000" dirty="0" err="1"/>
              <a:t>dijatuhkan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PSM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jera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Pertimbangan</a:t>
            </a:r>
            <a:r>
              <a:rPr lang="en-US" sz="2000" dirty="0"/>
              <a:t> PT DKI yang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10 </a:t>
            </a:r>
            <a:r>
              <a:rPr lang="en-US" sz="2000" dirty="0" err="1"/>
              <a:t>th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4 </a:t>
            </a:r>
            <a:r>
              <a:rPr lang="en-US" sz="2000" dirty="0" err="1"/>
              <a:t>th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berdasar</a:t>
            </a:r>
            <a:r>
              <a:rPr lang="en-US" sz="2000" dirty="0"/>
              <a:t> dan </a:t>
            </a:r>
            <a:r>
              <a:rPr lang="en-US" sz="2000" dirty="0" err="1"/>
              <a:t>penuh</a:t>
            </a:r>
            <a:r>
              <a:rPr lang="en-US" sz="2000" dirty="0"/>
              <a:t> </a:t>
            </a:r>
            <a:r>
              <a:rPr lang="en-US" sz="2000" dirty="0" err="1"/>
              <a:t>ambiguitas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Seharusnya</a:t>
            </a:r>
            <a:r>
              <a:rPr lang="en-US" sz="2000" dirty="0"/>
              <a:t> KPK </a:t>
            </a:r>
            <a:r>
              <a:rPr lang="en-US" sz="2000" dirty="0" err="1"/>
              <a:t>mengambil</a:t>
            </a:r>
            <a:r>
              <a:rPr lang="en-US" sz="2000" dirty="0"/>
              <a:t> </a:t>
            </a:r>
            <a:r>
              <a:rPr lang="en-US" sz="2000" dirty="0" err="1"/>
              <a:t>alih</a:t>
            </a:r>
            <a:r>
              <a:rPr lang="en-US" sz="2000" dirty="0"/>
              <a:t> </a:t>
            </a:r>
            <a:r>
              <a:rPr lang="en-US" sz="2000" dirty="0" err="1"/>
              <a:t>perkara</a:t>
            </a:r>
            <a:r>
              <a:rPr lang="en-US" sz="2000" dirty="0"/>
              <a:t>. </a:t>
            </a:r>
            <a:r>
              <a:rPr lang="en-US" sz="2000" dirty="0" err="1"/>
              <a:t>Sekalipun</a:t>
            </a:r>
            <a:r>
              <a:rPr lang="en-US" sz="2000" dirty="0"/>
              <a:t> ego sectoral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menimbulkan</a:t>
            </a:r>
            <a:r>
              <a:rPr lang="en-US" sz="2000" dirty="0"/>
              <a:t> </a:t>
            </a:r>
            <a:r>
              <a:rPr lang="en-US" sz="2000" dirty="0" err="1"/>
              <a:t>konfli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538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F5270-34B5-4773-9F40-4FC40733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Rekomendasi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D5CBE-DA22-421B-8EAE-BB2071E68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penangan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suap</a:t>
            </a:r>
            <a:r>
              <a:rPr lang="en-US" dirty="0"/>
              <a:t> yang </a:t>
            </a:r>
            <a:r>
              <a:rPr lang="en-US" dirty="0" err="1"/>
              <a:t>dibentuk</a:t>
            </a:r>
            <a:r>
              <a:rPr lang="en-US" dirty="0"/>
              <a:t> oleh </a:t>
            </a:r>
            <a:r>
              <a:rPr lang="en-US" dirty="0" err="1"/>
              <a:t>Mahkamah</a:t>
            </a:r>
            <a:r>
              <a:rPr lang="en-US" dirty="0"/>
              <a:t> Agung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Perma</a:t>
            </a:r>
            <a:r>
              <a:rPr lang="en-US" dirty="0"/>
              <a:t>. </a:t>
            </a:r>
            <a:r>
              <a:rPr lang="en-US" dirty="0" err="1"/>
              <a:t>Disparitas</a:t>
            </a:r>
            <a:r>
              <a:rPr lang="en-US" dirty="0"/>
              <a:t> </a:t>
            </a:r>
            <a:r>
              <a:rPr lang="en-US" dirty="0" err="1"/>
              <a:t>pemidanaan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err="1"/>
              <a:t>suap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ketidak</a:t>
            </a:r>
            <a:r>
              <a:rPr lang="en-US" dirty="0"/>
              <a:t> </a:t>
            </a:r>
            <a:r>
              <a:rPr lang="en-US" dirty="0" err="1"/>
              <a:t>pastian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dan </a:t>
            </a:r>
            <a:r>
              <a:rPr lang="en-US" dirty="0" err="1"/>
              <a:t>ketidak</a:t>
            </a:r>
            <a:r>
              <a:rPr lang="en-US" dirty="0"/>
              <a:t> </a:t>
            </a:r>
            <a:r>
              <a:rPr lang="en-US" dirty="0" err="1"/>
              <a:t>adilan</a:t>
            </a:r>
            <a:r>
              <a:rPr lang="en-US" dirty="0"/>
              <a:t>. </a:t>
            </a:r>
            <a:r>
              <a:rPr lang="en-US" dirty="0" err="1"/>
              <a:t>Pedoman</a:t>
            </a:r>
            <a:r>
              <a:rPr lang="en-US" dirty="0"/>
              <a:t> MA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2 dan 3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rekomendasi</a:t>
            </a:r>
            <a:endParaRPr lang="en-US" dirty="0"/>
          </a:p>
          <a:p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penyidi</a:t>
            </a:r>
            <a:r>
              <a:rPr lang="en-US"/>
              <a:t>=kan</a:t>
            </a:r>
            <a:r>
              <a:rPr lang="en-US" dirty="0"/>
              <a:t> dan </a:t>
            </a:r>
            <a:r>
              <a:rPr lang="en-US" dirty="0" err="1"/>
              <a:t>penuntutan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penegak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oleh KPK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KoorSup</a:t>
            </a:r>
            <a:r>
              <a:rPr lang="en-US" dirty="0"/>
              <a:t> </a:t>
            </a:r>
            <a:r>
              <a:rPr lang="en-US" dirty="0" err="1"/>
              <a:t>ketat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KPK. </a:t>
            </a:r>
            <a:r>
              <a:rPr lang="en-US" dirty="0" err="1"/>
              <a:t>Rendak</a:t>
            </a:r>
            <a:r>
              <a:rPr lang="en-US" dirty="0"/>
              <a:t> dan </a:t>
            </a:r>
            <a:r>
              <a:rPr lang="en-US" dirty="0" err="1"/>
              <a:t>Rentut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KPK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0959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38600" y="322580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TERIMA KASIH</a:t>
            </a:r>
          </a:p>
        </p:txBody>
      </p:sp>
      <p:pic>
        <p:nvPicPr>
          <p:cNvPr id="2051" name="Picture 3" descr="D:\SEMUA YANG PATEN ADA DISINI\logo ugm BAKUI\akarjulang_biru_transp (1) -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905001"/>
            <a:ext cx="2375126" cy="3268133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>
            <a:off x="7696200" y="1701800"/>
            <a:ext cx="0" cy="365760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&#10;&#10;Description automatically generated with medium confidence">
            <a:extLst>
              <a:ext uri="{FF2B5EF4-FFF2-40B4-BE49-F238E27FC236}">
                <a16:creationId xmlns:a16="http://schemas.microsoft.com/office/drawing/2014/main" id="{2C88D53D-67B4-407A-9E5D-DDB1D86D9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t="9091" r="17500"/>
          <a:stretch/>
        </p:blipFill>
        <p:spPr>
          <a:xfrm>
            <a:off x="4648200" y="-7434"/>
            <a:ext cx="7520011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72EA8-3461-4CEA-A925-2AFA7295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300"/>
              <a:t>Power doesn’t corrupt people. People corrupt power</a:t>
            </a:r>
            <a:br>
              <a:rPr lang="en-US" sz="3300"/>
            </a:br>
            <a:br>
              <a:rPr lang="en-US" sz="3300"/>
            </a:br>
            <a:r>
              <a:rPr lang="en-US" sz="3300"/>
              <a:t>- William Gaddis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75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4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996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>
            <a:spLocks noGrp="1"/>
          </p:cNvSpPr>
          <p:nvPr>
            <p:ph type="title"/>
          </p:nvPr>
        </p:nvSpPr>
        <p:spPr>
          <a:xfrm>
            <a:off x="914400" y="-98453"/>
            <a:ext cx="7886700" cy="132556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Poin-Poin</a:t>
            </a:r>
            <a:r>
              <a:rPr lang="en-US" dirty="0"/>
              <a:t> </a:t>
            </a:r>
            <a:r>
              <a:rPr lang="en-US" dirty="0" err="1"/>
              <a:t>Eksaminasi</a:t>
            </a:r>
            <a:endParaRPr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0331871"/>
              </p:ext>
            </p:extLst>
          </p:nvPr>
        </p:nvGraphicFramePr>
        <p:xfrm>
          <a:off x="1866900" y="1397000"/>
          <a:ext cx="8372475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681137" y="4191835"/>
            <a:ext cx="1200150" cy="71508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/>
            <a:r>
              <a:rPr lang="en-US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Klasifikasi</a:t>
            </a: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Pasal</a:t>
            </a: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Suap</a:t>
            </a:r>
            <a:endParaRPr 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95081" y="4277108"/>
            <a:ext cx="2001838" cy="102155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/>
            <a:r>
              <a:rPr lang="en-US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Tuntutan</a:t>
            </a: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Putusan</a:t>
            </a: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Pidana</a:t>
            </a: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uang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Pengganti</a:t>
            </a:r>
            <a:endParaRPr 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00324" y="1975884"/>
            <a:ext cx="3295652" cy="64698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/>
            <a:r>
              <a:rPr lang="en-US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Dasar-</a:t>
            </a:r>
            <a:r>
              <a:rPr lang="en-US" sz="160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dasar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pertimbangan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memberikan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diskon</a:t>
            </a:r>
            <a:endParaRPr lang="en-US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77201" y="1888841"/>
            <a:ext cx="2843215" cy="64698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Pentingnya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KoorSup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KPK</a:t>
            </a:r>
          </a:p>
          <a:p>
            <a:pPr hangingPunct="0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Pengambilalihan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971D8F8-4FDF-4637-A324-761EA1ED1A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30A0B4"/>
              </a:clrFrom>
              <a:clrTo>
                <a:srgbClr val="30A0B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5213" y="3733801"/>
            <a:ext cx="4191000" cy="2799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184A-B7FA-4D17-8714-674A88E8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Dakwaan</a:t>
            </a:r>
            <a:r>
              <a:rPr lang="en-US" dirty="0"/>
              <a:t> PSM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029910-41F0-463A-8FBC-097F47443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98808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88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394C-C805-41D4-97A5-6978AAF3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err="1"/>
              <a:t>Suap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8204CA-F52B-4051-B210-F3270BC6D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80213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80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FA05-0B59-4C66-95B6-F2228CD4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PSM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2BB00-1B79-4196-95AB-3C020C9EE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Dakwaan</a:t>
            </a:r>
            <a:r>
              <a:rPr lang="en-US" dirty="0"/>
              <a:t> </a:t>
            </a:r>
            <a:r>
              <a:rPr lang="en-US" dirty="0" err="1"/>
              <a:t>Primair</a:t>
            </a:r>
            <a:r>
              <a:rPr lang="en-US" dirty="0"/>
              <a:t> (5 (2) jo. 5(1.a)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terbukti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“</a:t>
            </a:r>
            <a:r>
              <a:rPr lang="en-US" dirty="0" err="1"/>
              <a:t>jabatannya</a:t>
            </a:r>
            <a:r>
              <a:rPr lang="en-US" dirty="0"/>
              <a:t>”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terpenuhi</a:t>
            </a:r>
            <a:r>
              <a:rPr lang="en-US" dirty="0"/>
              <a:t>. </a:t>
            </a:r>
            <a:r>
              <a:rPr lang="en-US" dirty="0" err="1"/>
              <a:t>Kejaksaan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fatwa. </a:t>
            </a:r>
            <a:r>
              <a:rPr lang="en-US" dirty="0" err="1"/>
              <a:t>Terlebih</a:t>
            </a:r>
            <a:r>
              <a:rPr lang="en-US" dirty="0"/>
              <a:t>, </a:t>
            </a:r>
            <a:r>
              <a:rPr lang="en-US" dirty="0" err="1"/>
              <a:t>Jaksa</a:t>
            </a:r>
            <a:r>
              <a:rPr lang="en-US" dirty="0"/>
              <a:t> PSM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 </a:t>
            </a:r>
            <a:r>
              <a:rPr lang="en-US" dirty="0" err="1"/>
              <a:t>thdp</a:t>
            </a:r>
            <a:r>
              <a:rPr lang="en-US" dirty="0"/>
              <a:t> Djoko </a:t>
            </a:r>
            <a:r>
              <a:rPr lang="en-US" dirty="0" err="1"/>
              <a:t>Tjandra</a:t>
            </a:r>
            <a:r>
              <a:rPr lang="en-US" dirty="0"/>
              <a:t>. </a:t>
            </a:r>
          </a:p>
          <a:p>
            <a:r>
              <a:rPr lang="en-US" dirty="0" err="1"/>
              <a:t>Dakwaan</a:t>
            </a:r>
            <a:r>
              <a:rPr lang="en-US" dirty="0"/>
              <a:t> </a:t>
            </a:r>
            <a:r>
              <a:rPr lang="en-US" dirty="0" err="1"/>
              <a:t>Subsidair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suap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murni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DjokTjan</a:t>
            </a:r>
            <a:r>
              <a:rPr lang="en-US" dirty="0"/>
              <a:t> </a:t>
            </a:r>
            <a:r>
              <a:rPr lang="en-US" dirty="0" err="1"/>
              <a:t>mengira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PSM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. </a:t>
            </a:r>
            <a:r>
              <a:rPr lang="en-US" dirty="0" err="1"/>
              <a:t>Padahal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27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FC42-470D-4191-9C52-E238B22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Suap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E6B3E8-B258-4AC2-82B2-FFF1D4B6A7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95990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79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7ADD-DC97-4D8A-A645-AF14857B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err="1"/>
              <a:t>Suap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ECDF9-E693-4999-BB4E-DDDEB82AB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en-US" sz="3600" dirty="0" err="1"/>
              <a:t>Pasal</a:t>
            </a:r>
            <a:r>
              <a:rPr lang="en-US" sz="3600" dirty="0"/>
              <a:t> 12 </a:t>
            </a:r>
            <a:r>
              <a:rPr lang="en-US" sz="3600" dirty="0" err="1"/>
              <a:t>huruf</a:t>
            </a:r>
            <a:r>
              <a:rPr lang="en-US" sz="3600" dirty="0"/>
              <a:t> a </a:t>
            </a:r>
            <a:r>
              <a:rPr lang="en-US" sz="3600" dirty="0" err="1"/>
              <a:t>adanya</a:t>
            </a:r>
            <a:r>
              <a:rPr lang="en-US" sz="3600" dirty="0"/>
              <a:t> “</a:t>
            </a:r>
            <a:r>
              <a:rPr lang="en-US" sz="3600" dirty="0" err="1"/>
              <a:t>maksud</a:t>
            </a:r>
            <a:r>
              <a:rPr lang="en-US" sz="3600" dirty="0"/>
              <a:t> </a:t>
            </a:r>
            <a:r>
              <a:rPr lang="en-US" sz="3600" dirty="0" err="1"/>
              <a:t>penerima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menerima</a:t>
            </a:r>
            <a:r>
              <a:rPr lang="en-US" sz="3600" dirty="0"/>
              <a:t> </a:t>
            </a:r>
            <a:r>
              <a:rPr lang="en-US" sz="3600" dirty="0" err="1"/>
              <a:t>terkait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kewenangannya</a:t>
            </a:r>
            <a:r>
              <a:rPr lang="en-US" sz="3600" dirty="0"/>
              <a:t>” (</a:t>
            </a:r>
            <a:r>
              <a:rPr lang="en-US" sz="3600" dirty="0" err="1"/>
              <a:t>ada</a:t>
            </a:r>
            <a:r>
              <a:rPr lang="en-US" sz="3600" dirty="0"/>
              <a:t> </a:t>
            </a:r>
            <a:r>
              <a:rPr lang="en-US" sz="3600" dirty="0" err="1"/>
              <a:t>inisiasi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penerima</a:t>
            </a:r>
            <a:r>
              <a:rPr lang="en-US" sz="3600" dirty="0"/>
              <a:t>)</a:t>
            </a:r>
          </a:p>
          <a:p>
            <a:r>
              <a:rPr lang="en-US" sz="3600" dirty="0" err="1"/>
              <a:t>Pasal</a:t>
            </a:r>
            <a:r>
              <a:rPr lang="en-US" sz="3600" dirty="0"/>
              <a:t> 5 </a:t>
            </a:r>
            <a:r>
              <a:rPr lang="en-US" sz="3600" dirty="0" err="1"/>
              <a:t>ayat</a:t>
            </a:r>
            <a:r>
              <a:rPr lang="en-US" sz="3600" dirty="0"/>
              <a:t> (2) </a:t>
            </a:r>
            <a:r>
              <a:rPr lang="en-US" sz="3600" dirty="0" err="1"/>
              <a:t>bergantung</a:t>
            </a:r>
            <a:r>
              <a:rPr lang="en-US" sz="3600" dirty="0"/>
              <a:t> pada </a:t>
            </a:r>
            <a:r>
              <a:rPr lang="en-US" sz="3600" dirty="0" err="1"/>
              <a:t>pengetahuan</a:t>
            </a:r>
            <a:r>
              <a:rPr lang="en-US" sz="3600" dirty="0"/>
              <a:t> dan </a:t>
            </a:r>
            <a:r>
              <a:rPr lang="en-US" sz="3600" dirty="0" err="1"/>
              <a:t>pendugaan</a:t>
            </a:r>
            <a:r>
              <a:rPr lang="en-US" sz="3600" dirty="0"/>
              <a:t> </a:t>
            </a:r>
            <a:r>
              <a:rPr lang="en-US" sz="3600" dirty="0" err="1"/>
              <a:t>penerima</a:t>
            </a:r>
            <a:r>
              <a:rPr lang="en-US" sz="3600" dirty="0"/>
              <a:t> </a:t>
            </a:r>
            <a:r>
              <a:rPr lang="en-US" sz="3600" dirty="0" err="1"/>
              <a:t>suap</a:t>
            </a:r>
            <a:r>
              <a:rPr lang="en-US" sz="3600" dirty="0"/>
              <a:t>. (</a:t>
            </a:r>
            <a:r>
              <a:rPr lang="en-US" sz="3600" dirty="0" err="1"/>
              <a:t>Inisiatif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pemberi</a:t>
            </a:r>
            <a:r>
              <a:rPr lang="en-US" sz="3600" dirty="0"/>
              <a:t> “</a:t>
            </a:r>
            <a:r>
              <a:rPr lang="en-US" sz="3600" dirty="0" err="1"/>
              <a:t>pasif</a:t>
            </a:r>
            <a:r>
              <a:rPr lang="en-US" sz="3600" dirty="0"/>
              <a:t>”)</a:t>
            </a:r>
          </a:p>
          <a:p>
            <a:r>
              <a:rPr lang="en-US" sz="3600" dirty="0" err="1"/>
              <a:t>Pasal</a:t>
            </a:r>
            <a:r>
              <a:rPr lang="en-US" sz="3600" dirty="0"/>
              <a:t> 11 </a:t>
            </a:r>
            <a:r>
              <a:rPr lang="en-US" sz="3600" dirty="0" err="1"/>
              <a:t>melihat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pengetahuan</a:t>
            </a:r>
            <a:r>
              <a:rPr lang="en-US" sz="3600" dirty="0"/>
              <a:t> </a:t>
            </a:r>
            <a:r>
              <a:rPr lang="en-US" sz="3600" dirty="0" err="1"/>
              <a:t>sepihak</a:t>
            </a:r>
            <a:r>
              <a:rPr lang="en-US" sz="3600" dirty="0"/>
              <a:t> </a:t>
            </a:r>
            <a:r>
              <a:rPr lang="en-US" sz="3600" dirty="0" err="1"/>
              <a:t>pemberi</a:t>
            </a:r>
            <a:r>
              <a:rPr lang="en-US" sz="3600" dirty="0"/>
              <a:t>. </a:t>
            </a:r>
          </a:p>
          <a:p>
            <a:r>
              <a:rPr lang="en-US" sz="3600" dirty="0"/>
              <a:t>Andi Hamzah “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perlu</a:t>
            </a:r>
            <a:r>
              <a:rPr lang="en-US" sz="3600" dirty="0"/>
              <a:t> </a:t>
            </a:r>
            <a:r>
              <a:rPr lang="en-US" sz="3600" dirty="0" err="1"/>
              <a:t>dibuktikan</a:t>
            </a:r>
            <a:r>
              <a:rPr lang="en-US" sz="3600" dirty="0"/>
              <a:t> </a:t>
            </a:r>
            <a:r>
              <a:rPr lang="en-US" sz="3600" dirty="0" err="1"/>
              <a:t>apakah</a:t>
            </a:r>
            <a:r>
              <a:rPr lang="en-US" sz="3600" dirty="0"/>
              <a:t> </a:t>
            </a:r>
            <a:r>
              <a:rPr lang="en-US" sz="3600" dirty="0" err="1"/>
              <a:t>terdapat</a:t>
            </a:r>
            <a:r>
              <a:rPr lang="en-US" sz="3600" dirty="0"/>
              <a:t> </a:t>
            </a:r>
            <a:r>
              <a:rPr lang="en-US" sz="3600" dirty="0" err="1"/>
              <a:t>kewenangan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tegas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, yang </a:t>
            </a:r>
            <a:r>
              <a:rPr lang="en-US" sz="3600" dirty="0" err="1"/>
              <a:t>penting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adanya</a:t>
            </a:r>
            <a:r>
              <a:rPr lang="en-US" sz="3600" dirty="0"/>
              <a:t> </a:t>
            </a:r>
            <a:r>
              <a:rPr lang="en-US" sz="3600" dirty="0" err="1"/>
              <a:t>kemungkinan</a:t>
            </a:r>
            <a:r>
              <a:rPr lang="en-US" sz="3600" dirty="0"/>
              <a:t> </a:t>
            </a:r>
            <a:r>
              <a:rPr lang="en-US" sz="3600" dirty="0" err="1"/>
              <a:t>pelaksanaan</a:t>
            </a:r>
            <a:r>
              <a:rPr lang="en-US" sz="3600" dirty="0"/>
              <a:t> </a:t>
            </a:r>
            <a:r>
              <a:rPr lang="en-US" sz="3600" dirty="0" err="1"/>
              <a:t>kewenangan</a:t>
            </a:r>
            <a:r>
              <a:rPr lang="en-US" sz="3600" dirty="0"/>
              <a:t> </a:t>
            </a:r>
            <a:r>
              <a:rPr lang="en-US" sz="3600" dirty="0" err="1"/>
              <a:t>tersebut</a:t>
            </a:r>
            <a:r>
              <a:rPr lang="en-US" sz="3600" dirty="0"/>
              <a:t>” 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46237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52D9-B982-4342-9517-57844AC4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Suap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PSM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B7A6-A6B8-4FE5-8878-B40D85EA1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aktifnya</a:t>
            </a:r>
            <a:r>
              <a:rPr lang="en-US" dirty="0"/>
              <a:t> PSM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JC </a:t>
            </a:r>
            <a:r>
              <a:rPr lang="en-US" dirty="0" err="1"/>
              <a:t>pasal</a:t>
            </a:r>
            <a:r>
              <a:rPr lang="en-US" dirty="0"/>
              <a:t> 12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dakwaan</a:t>
            </a:r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PSM </a:t>
            </a:r>
            <a:r>
              <a:rPr lang="en-US" dirty="0" err="1"/>
              <a:t>berhubungan</a:t>
            </a:r>
            <a:r>
              <a:rPr lang="en-US" dirty="0"/>
              <a:t> “king maker”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“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penundaan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fatwa MA</a:t>
            </a:r>
          </a:p>
          <a:p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MA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SK yang </a:t>
            </a:r>
            <a:r>
              <a:rPr lang="en-US" dirty="0" err="1"/>
              <a:t>memberikan</a:t>
            </a:r>
            <a:r>
              <a:rPr lang="en-US" dirty="0"/>
              <a:t> PSM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 </a:t>
            </a:r>
          </a:p>
          <a:p>
            <a:r>
              <a:rPr lang="en-US" dirty="0" err="1"/>
              <a:t>Padahal</a:t>
            </a:r>
            <a:r>
              <a:rPr lang="en-US" dirty="0"/>
              <a:t> </a:t>
            </a:r>
            <a:r>
              <a:rPr lang="en-US" dirty="0" err="1"/>
              <a:t>Jaksa</a:t>
            </a:r>
            <a:r>
              <a:rPr lang="en-US" dirty="0"/>
              <a:t> yang </a:t>
            </a:r>
            <a:r>
              <a:rPr lang="en-US" dirty="0" err="1"/>
              <a:t>bertemu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terpidana</a:t>
            </a:r>
            <a:r>
              <a:rPr lang="en-US" dirty="0"/>
              <a:t> DPO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bertentangan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kewenangannya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dan </a:t>
            </a:r>
            <a:r>
              <a:rPr lang="en-US" dirty="0" err="1"/>
              <a:t>dikaji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putusannya</a:t>
            </a:r>
            <a:r>
              <a:rPr lang="en-US" dirty="0"/>
              <a:t>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971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967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 doesn’t corrupt people. People corrupt power  - William Gaddis</vt:lpstr>
      <vt:lpstr>Poin-Poin Eksaminasi</vt:lpstr>
      <vt:lpstr>Dakwaan PSM</vt:lpstr>
      <vt:lpstr>Klasifikasi Pasal Suap</vt:lpstr>
      <vt:lpstr>Pertimbangan dalam kasus PSM</vt:lpstr>
      <vt:lpstr>Perbandingan kasus Suap</vt:lpstr>
      <vt:lpstr>Pembahasan Pasal Suap</vt:lpstr>
      <vt:lpstr>Suap dalam PSM</vt:lpstr>
      <vt:lpstr>Pidana Uang Pengganti</vt:lpstr>
      <vt:lpstr>Perbandingan penerapan pidana pengganti</vt:lpstr>
      <vt:lpstr>Pemeriksaan tingkat banding</vt:lpstr>
      <vt:lpstr>Urgensi Koordinasi Supervisi KPK</vt:lpstr>
      <vt:lpstr>Kesimpulan</vt:lpstr>
      <vt:lpstr>Rekomendasi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Muhammad Fatahillah Akbar</cp:lastModifiedBy>
  <cp:revision>127</cp:revision>
  <dcterms:created xsi:type="dcterms:W3CDTF">2015-01-09T03:42:23Z</dcterms:created>
  <dcterms:modified xsi:type="dcterms:W3CDTF">2021-12-12T08:17:58Z</dcterms:modified>
</cp:coreProperties>
</file>